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
  </p:notesMasterIdLst>
  <p:sldIdLst>
    <p:sldId id="263" r:id="rId2"/>
    <p:sldId id="256" r:id="rId3"/>
    <p:sldId id="258" r:id="rId4"/>
    <p:sldId id="265" r:id="rId5"/>
    <p:sldId id="259" r:id="rId6"/>
    <p:sldId id="266" r:id="rId7"/>
    <p:sldId id="261" r:id="rId8"/>
    <p:sldId id="264" r:id="rId9"/>
  </p:sldIdLst>
  <p:sldSz cx="9144000" cy="5143500" type="screen16x9"/>
  <p:notesSz cx="6858000" cy="9144000"/>
  <p:embeddedFontLst>
    <p:embeddedFont>
      <p:font typeface="Century Gothic" panose="020B0502020202020204" pitchFamily="34" charset="0"/>
      <p:regular r:id="rId11"/>
      <p:bold r:id="rId12"/>
      <p:italic r:id="rId13"/>
      <p:boldItalic r:id="rId14"/>
    </p:embeddedFont>
    <p:embeddedFont>
      <p:font typeface="Wingdings 3" panose="05040102010807070707" pitchFamily="18" charset="2"/>
      <p:regular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258"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5BA0C-1872-4673-B209-41DFE1977F0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68733B2-EAEB-43C4-99DA-5966A0976791}">
      <dgm:prSet custT="1"/>
      <dgm:spPr/>
      <dgm:t>
        <a:bodyPr/>
        <a:lstStyle/>
        <a:p>
          <a:pPr>
            <a:lnSpc>
              <a:spcPct val="100000"/>
            </a:lnSpc>
          </a:pPr>
          <a:r>
            <a:rPr lang="en-US" sz="1000" b="1"/>
            <a:t>Embarking on the Trail</a:t>
          </a:r>
          <a:r>
            <a:rPr lang="en-US" sz="1000"/>
            <a:t>: Well, let’s begin! You’re at the top of the hill with a map in hand. What next?</a:t>
          </a:r>
          <a:endParaRPr lang="en-US" sz="1000" dirty="0"/>
        </a:p>
      </dgm:t>
    </dgm:pt>
    <dgm:pt modelId="{167D41D2-6070-4B6B-88E2-94590E94AB9B}" type="parTrans" cxnId="{EBD8F070-96D4-42C3-BAAC-9F200261DE1D}">
      <dgm:prSet/>
      <dgm:spPr/>
      <dgm:t>
        <a:bodyPr/>
        <a:lstStyle/>
        <a:p>
          <a:endParaRPr lang="en-US"/>
        </a:p>
      </dgm:t>
    </dgm:pt>
    <dgm:pt modelId="{DB2B5480-1464-4AFD-B345-17B2DEEB0B08}" type="sibTrans" cxnId="{EBD8F070-96D4-42C3-BAAC-9F200261DE1D}">
      <dgm:prSet/>
      <dgm:spPr/>
      <dgm:t>
        <a:bodyPr/>
        <a:lstStyle/>
        <a:p>
          <a:pPr>
            <a:lnSpc>
              <a:spcPct val="100000"/>
            </a:lnSpc>
          </a:pPr>
          <a:endParaRPr lang="en-US"/>
        </a:p>
      </dgm:t>
    </dgm:pt>
    <dgm:pt modelId="{C6DB787D-2C01-4772-B2EE-80664E4B4630}">
      <dgm:prSet custT="1"/>
      <dgm:spPr/>
      <dgm:t>
        <a:bodyPr/>
        <a:lstStyle/>
        <a:p>
          <a:pPr>
            <a:lnSpc>
              <a:spcPct val="100000"/>
            </a:lnSpc>
          </a:pPr>
          <a:r>
            <a:rPr lang="en-US" sz="1000" b="1"/>
            <a:t>Checking the Map</a:t>
          </a:r>
          <a:r>
            <a:rPr lang="en-US" sz="1000"/>
            <a:t>: You look at your map (the slope of the function) to figure out which direction will take you closer to the treasure.</a:t>
          </a:r>
        </a:p>
        <a:p>
          <a:pPr>
            <a:lnSpc>
              <a:spcPct val="100000"/>
            </a:lnSpc>
          </a:pPr>
          <a:endParaRPr lang="en-US" sz="1000" dirty="0"/>
        </a:p>
      </dgm:t>
    </dgm:pt>
    <dgm:pt modelId="{5C4ED02A-B66B-4213-8217-02F22896ECA1}" type="parTrans" cxnId="{C05EA012-6A4E-4CC1-AD1F-60EE69402BB2}">
      <dgm:prSet/>
      <dgm:spPr/>
      <dgm:t>
        <a:bodyPr/>
        <a:lstStyle/>
        <a:p>
          <a:endParaRPr lang="en-US"/>
        </a:p>
      </dgm:t>
    </dgm:pt>
    <dgm:pt modelId="{536AA879-379D-42BF-85A8-212298DA1F8D}" type="sibTrans" cxnId="{C05EA012-6A4E-4CC1-AD1F-60EE69402BB2}">
      <dgm:prSet/>
      <dgm:spPr/>
      <dgm:t>
        <a:bodyPr/>
        <a:lstStyle/>
        <a:p>
          <a:pPr>
            <a:lnSpc>
              <a:spcPct val="100000"/>
            </a:lnSpc>
          </a:pPr>
          <a:endParaRPr lang="en-US"/>
        </a:p>
      </dgm:t>
    </dgm:pt>
    <dgm:pt modelId="{F95C88A6-967E-42A6-AD5E-A13B2068D490}">
      <dgm:prSet custT="1"/>
      <dgm:spPr/>
      <dgm:t>
        <a:bodyPr/>
        <a:lstStyle/>
        <a:p>
          <a:pPr>
            <a:lnSpc>
              <a:spcPct val="100000"/>
            </a:lnSpc>
          </a:pPr>
          <a:r>
            <a:rPr lang="en-US" sz="1000" b="1"/>
            <a:t>Taking Calculated Steps</a:t>
          </a:r>
          <a:r>
            <a:rPr lang="en-US" sz="1000"/>
            <a:t>: With each clue, you take steps (update your guesses) toward the treasure, making sure each one counts!</a:t>
          </a:r>
          <a:endParaRPr lang="en-US" sz="1000" dirty="0"/>
        </a:p>
      </dgm:t>
    </dgm:pt>
    <dgm:pt modelId="{75A5CB0D-D0CD-4160-A901-097BFCBECEE8}" type="parTrans" cxnId="{61BDE1C5-C106-4325-927D-5487B0704063}">
      <dgm:prSet/>
      <dgm:spPr/>
      <dgm:t>
        <a:bodyPr/>
        <a:lstStyle/>
        <a:p>
          <a:endParaRPr lang="en-US"/>
        </a:p>
      </dgm:t>
    </dgm:pt>
    <dgm:pt modelId="{7DE1378F-60BD-4054-B8E5-F61BCF4D14A0}" type="sibTrans" cxnId="{61BDE1C5-C106-4325-927D-5487B0704063}">
      <dgm:prSet/>
      <dgm:spPr/>
      <dgm:t>
        <a:bodyPr/>
        <a:lstStyle/>
        <a:p>
          <a:pPr>
            <a:lnSpc>
              <a:spcPct val="100000"/>
            </a:lnSpc>
          </a:pPr>
          <a:endParaRPr lang="en-US"/>
        </a:p>
      </dgm:t>
    </dgm:pt>
    <dgm:pt modelId="{5E5E88FE-F59E-4990-905C-9618400613D5}">
      <dgm:prSet custT="1"/>
      <dgm:spPr/>
      <dgm:t>
        <a:bodyPr/>
        <a:lstStyle/>
        <a:p>
          <a:pPr>
            <a:lnSpc>
              <a:spcPct val="100000"/>
            </a:lnSpc>
          </a:pPr>
          <a:r>
            <a:rPr lang="en-US" sz="1000" b="1"/>
            <a:t>Finding the X Marks the Spot</a:t>
          </a:r>
          <a:r>
            <a:rPr lang="en-US" sz="1000"/>
            <a:t>: By following the map and updating your route, you reach 'X marks the spot', the optimal solution.</a:t>
          </a:r>
          <a:endParaRPr lang="en-US" sz="1000" dirty="0"/>
        </a:p>
      </dgm:t>
    </dgm:pt>
    <dgm:pt modelId="{FB96F2AA-CAB3-46D4-A4E0-56A0E8F13E93}" type="parTrans" cxnId="{8A0F4233-BBA0-483C-ADC3-0FFDA78E78BA}">
      <dgm:prSet/>
      <dgm:spPr/>
      <dgm:t>
        <a:bodyPr/>
        <a:lstStyle/>
        <a:p>
          <a:endParaRPr lang="en-US"/>
        </a:p>
      </dgm:t>
    </dgm:pt>
    <dgm:pt modelId="{74272722-840F-4112-B432-E82064BC3220}" type="sibTrans" cxnId="{8A0F4233-BBA0-483C-ADC3-0FFDA78E78BA}">
      <dgm:prSet/>
      <dgm:spPr/>
      <dgm:t>
        <a:bodyPr/>
        <a:lstStyle/>
        <a:p>
          <a:endParaRPr lang="en-US"/>
        </a:p>
      </dgm:t>
    </dgm:pt>
    <dgm:pt modelId="{647F1080-A657-4B5E-A86F-8D2F9D4DE333}" type="pres">
      <dgm:prSet presAssocID="{6E15BA0C-1872-4673-B209-41DFE1977F07}" presName="root" presStyleCnt="0">
        <dgm:presLayoutVars>
          <dgm:dir/>
          <dgm:resizeHandles val="exact"/>
        </dgm:presLayoutVars>
      </dgm:prSet>
      <dgm:spPr/>
    </dgm:pt>
    <dgm:pt modelId="{33951F4B-3240-420B-9414-37608B1D534A}" type="pres">
      <dgm:prSet presAssocID="{C68733B2-EAEB-43C4-99DA-5966A0976791}" presName="compNode" presStyleCnt="0"/>
      <dgm:spPr/>
    </dgm:pt>
    <dgm:pt modelId="{60C084D1-72A2-4C49-B90A-BC553E28B287}" type="pres">
      <dgm:prSet presAssocID="{C68733B2-EAEB-43C4-99DA-5966A0976791}" presName="bgRect" presStyleLbl="bgShp" presStyleIdx="0" presStyleCnt="4"/>
      <dgm:spPr/>
    </dgm:pt>
    <dgm:pt modelId="{891B2C14-14A2-43A2-B937-D98F86BD0451}" type="pres">
      <dgm:prSet presAssocID="{C68733B2-EAEB-43C4-99DA-5966A097679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otprints"/>
        </a:ext>
      </dgm:extLst>
    </dgm:pt>
    <dgm:pt modelId="{2CB1396D-637C-4484-A038-02CC98569B4A}" type="pres">
      <dgm:prSet presAssocID="{C68733B2-EAEB-43C4-99DA-5966A0976791}" presName="spaceRect" presStyleCnt="0"/>
      <dgm:spPr/>
    </dgm:pt>
    <dgm:pt modelId="{DB3C8B12-F6C8-4417-A828-9AEB4045DCF5}" type="pres">
      <dgm:prSet presAssocID="{C68733B2-EAEB-43C4-99DA-5966A0976791}" presName="parTx" presStyleLbl="revTx" presStyleIdx="0" presStyleCnt="4">
        <dgm:presLayoutVars>
          <dgm:chMax val="0"/>
          <dgm:chPref val="0"/>
        </dgm:presLayoutVars>
      </dgm:prSet>
      <dgm:spPr/>
    </dgm:pt>
    <dgm:pt modelId="{BCB0BA72-4F57-432B-82EB-F8B81CDD59E0}" type="pres">
      <dgm:prSet presAssocID="{DB2B5480-1464-4AFD-B345-17B2DEEB0B08}" presName="sibTrans" presStyleCnt="0"/>
      <dgm:spPr/>
    </dgm:pt>
    <dgm:pt modelId="{A4280BCF-7D80-46A2-BA3C-19BB5686CC72}" type="pres">
      <dgm:prSet presAssocID="{C6DB787D-2C01-4772-B2EE-80664E4B4630}" presName="compNode" presStyleCnt="0"/>
      <dgm:spPr/>
    </dgm:pt>
    <dgm:pt modelId="{D1125072-BAD9-4B9E-AF6B-0FE50B0F34AB}" type="pres">
      <dgm:prSet presAssocID="{C6DB787D-2C01-4772-B2EE-80664E4B4630}" presName="bgRect" presStyleLbl="bgShp" presStyleIdx="1" presStyleCnt="4"/>
      <dgm:spPr/>
    </dgm:pt>
    <dgm:pt modelId="{F6E274C3-8CF9-4338-A438-9CB1DA32D5BB}" type="pres">
      <dgm:prSet presAssocID="{C6DB787D-2C01-4772-B2EE-80664E4B463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ass"/>
        </a:ext>
      </dgm:extLst>
    </dgm:pt>
    <dgm:pt modelId="{3B4E6AC6-2609-476A-88E1-CE057B5B7612}" type="pres">
      <dgm:prSet presAssocID="{C6DB787D-2C01-4772-B2EE-80664E4B4630}" presName="spaceRect" presStyleCnt="0"/>
      <dgm:spPr/>
    </dgm:pt>
    <dgm:pt modelId="{86476A89-4242-4AFF-9B19-F76E15638FD9}" type="pres">
      <dgm:prSet presAssocID="{C6DB787D-2C01-4772-B2EE-80664E4B4630}" presName="parTx" presStyleLbl="revTx" presStyleIdx="1" presStyleCnt="4">
        <dgm:presLayoutVars>
          <dgm:chMax val="0"/>
          <dgm:chPref val="0"/>
        </dgm:presLayoutVars>
      </dgm:prSet>
      <dgm:spPr/>
    </dgm:pt>
    <dgm:pt modelId="{9EF3DAAB-01C5-4E05-9359-50B701BACFBB}" type="pres">
      <dgm:prSet presAssocID="{536AA879-379D-42BF-85A8-212298DA1F8D}" presName="sibTrans" presStyleCnt="0"/>
      <dgm:spPr/>
    </dgm:pt>
    <dgm:pt modelId="{3C716B6E-D8FA-445A-9E45-C6195AF65949}" type="pres">
      <dgm:prSet presAssocID="{F95C88A6-967E-42A6-AD5E-A13B2068D490}" presName="compNode" presStyleCnt="0"/>
      <dgm:spPr/>
    </dgm:pt>
    <dgm:pt modelId="{4F18313F-9318-461C-B800-4B8951467AC1}" type="pres">
      <dgm:prSet presAssocID="{F95C88A6-967E-42A6-AD5E-A13B2068D490}" presName="bgRect" presStyleLbl="bgShp" presStyleIdx="2" presStyleCnt="4"/>
      <dgm:spPr/>
    </dgm:pt>
    <dgm:pt modelId="{C8334E4B-5005-4AF6-9E82-E96AAD31ABFF}" type="pres">
      <dgm:prSet presAssocID="{F95C88A6-967E-42A6-AD5E-A13B2068D49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t of Gold"/>
        </a:ext>
      </dgm:extLst>
    </dgm:pt>
    <dgm:pt modelId="{5763C123-0C66-442C-A968-EDE0BCC50288}" type="pres">
      <dgm:prSet presAssocID="{F95C88A6-967E-42A6-AD5E-A13B2068D490}" presName="spaceRect" presStyleCnt="0"/>
      <dgm:spPr/>
    </dgm:pt>
    <dgm:pt modelId="{E405D1E4-12A1-4873-BB53-ACD26CBEC3AB}" type="pres">
      <dgm:prSet presAssocID="{F95C88A6-967E-42A6-AD5E-A13B2068D490}" presName="parTx" presStyleLbl="revTx" presStyleIdx="2" presStyleCnt="4">
        <dgm:presLayoutVars>
          <dgm:chMax val="0"/>
          <dgm:chPref val="0"/>
        </dgm:presLayoutVars>
      </dgm:prSet>
      <dgm:spPr/>
    </dgm:pt>
    <dgm:pt modelId="{4C7FD06F-647B-4A50-8BD6-0C54D04584F8}" type="pres">
      <dgm:prSet presAssocID="{7DE1378F-60BD-4054-B8E5-F61BCF4D14A0}" presName="sibTrans" presStyleCnt="0"/>
      <dgm:spPr/>
    </dgm:pt>
    <dgm:pt modelId="{5665040D-EDBD-4910-A186-2D3A52A49C34}" type="pres">
      <dgm:prSet presAssocID="{5E5E88FE-F59E-4990-905C-9618400613D5}" presName="compNode" presStyleCnt="0"/>
      <dgm:spPr/>
    </dgm:pt>
    <dgm:pt modelId="{70996F66-C4A4-48F2-AEC7-0C315BDDD70F}" type="pres">
      <dgm:prSet presAssocID="{5E5E88FE-F59E-4990-905C-9618400613D5}" presName="bgRect" presStyleLbl="bgShp" presStyleIdx="3" presStyleCnt="4"/>
      <dgm:spPr/>
    </dgm:pt>
    <dgm:pt modelId="{052C3266-AAAF-40A4-A6F7-3FF6652CD626}" type="pres">
      <dgm:prSet presAssocID="{5E5E88FE-F59E-4990-905C-9618400613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ze"/>
        </a:ext>
      </dgm:extLst>
    </dgm:pt>
    <dgm:pt modelId="{2BA1084B-2ADB-470A-9456-9FABB824900E}" type="pres">
      <dgm:prSet presAssocID="{5E5E88FE-F59E-4990-905C-9618400613D5}" presName="spaceRect" presStyleCnt="0"/>
      <dgm:spPr/>
    </dgm:pt>
    <dgm:pt modelId="{4ABF8936-6337-4B28-BBCB-C196B399735A}" type="pres">
      <dgm:prSet presAssocID="{5E5E88FE-F59E-4990-905C-9618400613D5}" presName="parTx" presStyleLbl="revTx" presStyleIdx="3" presStyleCnt="4">
        <dgm:presLayoutVars>
          <dgm:chMax val="0"/>
          <dgm:chPref val="0"/>
        </dgm:presLayoutVars>
      </dgm:prSet>
      <dgm:spPr/>
    </dgm:pt>
  </dgm:ptLst>
  <dgm:cxnLst>
    <dgm:cxn modelId="{C05EA012-6A4E-4CC1-AD1F-60EE69402BB2}" srcId="{6E15BA0C-1872-4673-B209-41DFE1977F07}" destId="{C6DB787D-2C01-4772-B2EE-80664E4B4630}" srcOrd="1" destOrd="0" parTransId="{5C4ED02A-B66B-4213-8217-02F22896ECA1}" sibTransId="{536AA879-379D-42BF-85A8-212298DA1F8D}"/>
    <dgm:cxn modelId="{C48E611D-A2F4-4912-91B2-29D0BE75CD94}" type="presOf" srcId="{C6DB787D-2C01-4772-B2EE-80664E4B4630}" destId="{86476A89-4242-4AFF-9B19-F76E15638FD9}" srcOrd="0" destOrd="0" presId="urn:microsoft.com/office/officeart/2018/2/layout/IconVerticalSolidList"/>
    <dgm:cxn modelId="{8A0F4233-BBA0-483C-ADC3-0FFDA78E78BA}" srcId="{6E15BA0C-1872-4673-B209-41DFE1977F07}" destId="{5E5E88FE-F59E-4990-905C-9618400613D5}" srcOrd="3" destOrd="0" parTransId="{FB96F2AA-CAB3-46D4-A4E0-56A0E8F13E93}" sibTransId="{74272722-840F-4112-B432-E82064BC3220}"/>
    <dgm:cxn modelId="{2C95B36A-8005-429B-BFB6-02D9A7E86328}" type="presOf" srcId="{5E5E88FE-F59E-4990-905C-9618400613D5}" destId="{4ABF8936-6337-4B28-BBCB-C196B399735A}" srcOrd="0" destOrd="0" presId="urn:microsoft.com/office/officeart/2018/2/layout/IconVerticalSolidList"/>
    <dgm:cxn modelId="{AC432D4D-606E-4697-892C-B95A4C474102}" type="presOf" srcId="{C68733B2-EAEB-43C4-99DA-5966A0976791}" destId="{DB3C8B12-F6C8-4417-A828-9AEB4045DCF5}" srcOrd="0" destOrd="0" presId="urn:microsoft.com/office/officeart/2018/2/layout/IconVerticalSolidList"/>
    <dgm:cxn modelId="{7010E070-E000-460A-80CC-C35E89836D5D}" type="presOf" srcId="{F95C88A6-967E-42A6-AD5E-A13B2068D490}" destId="{E405D1E4-12A1-4873-BB53-ACD26CBEC3AB}" srcOrd="0" destOrd="0" presId="urn:microsoft.com/office/officeart/2018/2/layout/IconVerticalSolidList"/>
    <dgm:cxn modelId="{EBD8F070-96D4-42C3-BAAC-9F200261DE1D}" srcId="{6E15BA0C-1872-4673-B209-41DFE1977F07}" destId="{C68733B2-EAEB-43C4-99DA-5966A0976791}" srcOrd="0" destOrd="0" parTransId="{167D41D2-6070-4B6B-88E2-94590E94AB9B}" sibTransId="{DB2B5480-1464-4AFD-B345-17B2DEEB0B08}"/>
    <dgm:cxn modelId="{61BDE1C5-C106-4325-927D-5487B0704063}" srcId="{6E15BA0C-1872-4673-B209-41DFE1977F07}" destId="{F95C88A6-967E-42A6-AD5E-A13B2068D490}" srcOrd="2" destOrd="0" parTransId="{75A5CB0D-D0CD-4160-A901-097BFCBECEE8}" sibTransId="{7DE1378F-60BD-4054-B8E5-F61BCF4D14A0}"/>
    <dgm:cxn modelId="{5A5AF6FF-B14A-4B09-8AA7-36EF329286F7}" type="presOf" srcId="{6E15BA0C-1872-4673-B209-41DFE1977F07}" destId="{647F1080-A657-4B5E-A86F-8D2F9D4DE333}" srcOrd="0" destOrd="0" presId="urn:microsoft.com/office/officeart/2018/2/layout/IconVerticalSolidList"/>
    <dgm:cxn modelId="{252F9A94-62CD-4E15-8D01-559841364737}" type="presParOf" srcId="{647F1080-A657-4B5E-A86F-8D2F9D4DE333}" destId="{33951F4B-3240-420B-9414-37608B1D534A}" srcOrd="0" destOrd="0" presId="urn:microsoft.com/office/officeart/2018/2/layout/IconVerticalSolidList"/>
    <dgm:cxn modelId="{5C6AE9FD-BE10-4906-B3AD-F7FED7DF0551}" type="presParOf" srcId="{33951F4B-3240-420B-9414-37608B1D534A}" destId="{60C084D1-72A2-4C49-B90A-BC553E28B287}" srcOrd="0" destOrd="0" presId="urn:microsoft.com/office/officeart/2018/2/layout/IconVerticalSolidList"/>
    <dgm:cxn modelId="{D688FBC9-3D56-480A-A5E3-0CB75BC08074}" type="presParOf" srcId="{33951F4B-3240-420B-9414-37608B1D534A}" destId="{891B2C14-14A2-43A2-B937-D98F86BD0451}" srcOrd="1" destOrd="0" presId="urn:microsoft.com/office/officeart/2018/2/layout/IconVerticalSolidList"/>
    <dgm:cxn modelId="{5D93DD83-BFF7-4AF9-906A-9889781EA01A}" type="presParOf" srcId="{33951F4B-3240-420B-9414-37608B1D534A}" destId="{2CB1396D-637C-4484-A038-02CC98569B4A}" srcOrd="2" destOrd="0" presId="urn:microsoft.com/office/officeart/2018/2/layout/IconVerticalSolidList"/>
    <dgm:cxn modelId="{10CE1D76-5C08-4E88-AC18-7E46C27BE3A0}" type="presParOf" srcId="{33951F4B-3240-420B-9414-37608B1D534A}" destId="{DB3C8B12-F6C8-4417-A828-9AEB4045DCF5}" srcOrd="3" destOrd="0" presId="urn:microsoft.com/office/officeart/2018/2/layout/IconVerticalSolidList"/>
    <dgm:cxn modelId="{5C5F3CC6-98B6-4546-A076-CDFE37129D1F}" type="presParOf" srcId="{647F1080-A657-4B5E-A86F-8D2F9D4DE333}" destId="{BCB0BA72-4F57-432B-82EB-F8B81CDD59E0}" srcOrd="1" destOrd="0" presId="urn:microsoft.com/office/officeart/2018/2/layout/IconVerticalSolidList"/>
    <dgm:cxn modelId="{3D5AE3BB-E41B-400E-9F83-A791627C4099}" type="presParOf" srcId="{647F1080-A657-4B5E-A86F-8D2F9D4DE333}" destId="{A4280BCF-7D80-46A2-BA3C-19BB5686CC72}" srcOrd="2" destOrd="0" presId="urn:microsoft.com/office/officeart/2018/2/layout/IconVerticalSolidList"/>
    <dgm:cxn modelId="{718E77B1-3422-4D00-9D86-608A8BE58724}" type="presParOf" srcId="{A4280BCF-7D80-46A2-BA3C-19BB5686CC72}" destId="{D1125072-BAD9-4B9E-AF6B-0FE50B0F34AB}" srcOrd="0" destOrd="0" presId="urn:microsoft.com/office/officeart/2018/2/layout/IconVerticalSolidList"/>
    <dgm:cxn modelId="{1B2FE5D0-69BA-4C50-9AFD-0BE6789D4844}" type="presParOf" srcId="{A4280BCF-7D80-46A2-BA3C-19BB5686CC72}" destId="{F6E274C3-8CF9-4338-A438-9CB1DA32D5BB}" srcOrd="1" destOrd="0" presId="urn:microsoft.com/office/officeart/2018/2/layout/IconVerticalSolidList"/>
    <dgm:cxn modelId="{596BBE93-6940-4015-A33B-FF4AFED38E33}" type="presParOf" srcId="{A4280BCF-7D80-46A2-BA3C-19BB5686CC72}" destId="{3B4E6AC6-2609-476A-88E1-CE057B5B7612}" srcOrd="2" destOrd="0" presId="urn:microsoft.com/office/officeart/2018/2/layout/IconVerticalSolidList"/>
    <dgm:cxn modelId="{32625BC0-834D-4E68-8029-9EB8CF605311}" type="presParOf" srcId="{A4280BCF-7D80-46A2-BA3C-19BB5686CC72}" destId="{86476A89-4242-4AFF-9B19-F76E15638FD9}" srcOrd="3" destOrd="0" presId="urn:microsoft.com/office/officeart/2018/2/layout/IconVerticalSolidList"/>
    <dgm:cxn modelId="{BE5C0AD6-86F4-40D1-90FB-0DCE7F808002}" type="presParOf" srcId="{647F1080-A657-4B5E-A86F-8D2F9D4DE333}" destId="{9EF3DAAB-01C5-4E05-9359-50B701BACFBB}" srcOrd="3" destOrd="0" presId="urn:microsoft.com/office/officeart/2018/2/layout/IconVerticalSolidList"/>
    <dgm:cxn modelId="{619F55B4-8BDC-40C2-BF1A-C87A2CD51E1C}" type="presParOf" srcId="{647F1080-A657-4B5E-A86F-8D2F9D4DE333}" destId="{3C716B6E-D8FA-445A-9E45-C6195AF65949}" srcOrd="4" destOrd="0" presId="urn:microsoft.com/office/officeart/2018/2/layout/IconVerticalSolidList"/>
    <dgm:cxn modelId="{80A8278C-475F-481F-A7F2-1162E577E3CA}" type="presParOf" srcId="{3C716B6E-D8FA-445A-9E45-C6195AF65949}" destId="{4F18313F-9318-461C-B800-4B8951467AC1}" srcOrd="0" destOrd="0" presId="urn:microsoft.com/office/officeart/2018/2/layout/IconVerticalSolidList"/>
    <dgm:cxn modelId="{F28372B9-F360-4FDF-B109-1EE28B56C58C}" type="presParOf" srcId="{3C716B6E-D8FA-445A-9E45-C6195AF65949}" destId="{C8334E4B-5005-4AF6-9E82-E96AAD31ABFF}" srcOrd="1" destOrd="0" presId="urn:microsoft.com/office/officeart/2018/2/layout/IconVerticalSolidList"/>
    <dgm:cxn modelId="{8361D25F-47B0-4599-AE2A-5E54C687E277}" type="presParOf" srcId="{3C716B6E-D8FA-445A-9E45-C6195AF65949}" destId="{5763C123-0C66-442C-A968-EDE0BCC50288}" srcOrd="2" destOrd="0" presId="urn:microsoft.com/office/officeart/2018/2/layout/IconVerticalSolidList"/>
    <dgm:cxn modelId="{2931EDDB-A6AC-415D-A55B-CF402D5BEB61}" type="presParOf" srcId="{3C716B6E-D8FA-445A-9E45-C6195AF65949}" destId="{E405D1E4-12A1-4873-BB53-ACD26CBEC3AB}" srcOrd="3" destOrd="0" presId="urn:microsoft.com/office/officeart/2018/2/layout/IconVerticalSolidList"/>
    <dgm:cxn modelId="{14CCA5F3-2613-49F3-B276-755C0B8917E9}" type="presParOf" srcId="{647F1080-A657-4B5E-A86F-8D2F9D4DE333}" destId="{4C7FD06F-647B-4A50-8BD6-0C54D04584F8}" srcOrd="5" destOrd="0" presId="urn:microsoft.com/office/officeart/2018/2/layout/IconVerticalSolidList"/>
    <dgm:cxn modelId="{A84153EE-DC9F-4705-B4CF-D9C3DFE777D1}" type="presParOf" srcId="{647F1080-A657-4B5E-A86F-8D2F9D4DE333}" destId="{5665040D-EDBD-4910-A186-2D3A52A49C34}" srcOrd="6" destOrd="0" presId="urn:microsoft.com/office/officeart/2018/2/layout/IconVerticalSolidList"/>
    <dgm:cxn modelId="{E1D247A7-B77C-4A7B-9D83-437BF48E4F6A}" type="presParOf" srcId="{5665040D-EDBD-4910-A186-2D3A52A49C34}" destId="{70996F66-C4A4-48F2-AEC7-0C315BDDD70F}" srcOrd="0" destOrd="0" presId="urn:microsoft.com/office/officeart/2018/2/layout/IconVerticalSolidList"/>
    <dgm:cxn modelId="{AA591C96-1234-42A0-8CCB-98DA74F6F941}" type="presParOf" srcId="{5665040D-EDBD-4910-A186-2D3A52A49C34}" destId="{052C3266-AAAF-40A4-A6F7-3FF6652CD626}" srcOrd="1" destOrd="0" presId="urn:microsoft.com/office/officeart/2018/2/layout/IconVerticalSolidList"/>
    <dgm:cxn modelId="{ADBD106D-7161-499E-924A-C74CA9FA7139}" type="presParOf" srcId="{5665040D-EDBD-4910-A186-2D3A52A49C34}" destId="{2BA1084B-2ADB-470A-9456-9FABB824900E}" srcOrd="2" destOrd="0" presId="urn:microsoft.com/office/officeart/2018/2/layout/IconVerticalSolidList"/>
    <dgm:cxn modelId="{BD214C7E-D906-4DC2-AD5E-392E43DFCE4B}" type="presParOf" srcId="{5665040D-EDBD-4910-A186-2D3A52A49C34}" destId="{4ABF8936-6337-4B28-BBCB-C196B399735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0A9F60-F6C5-4B6E-8F90-8E60AE5E6A41}"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D7875731-52D5-4A69-BEA9-B2169D616088}">
      <dgm:prSet custT="1"/>
      <dgm:spPr/>
      <dgm:t>
        <a:bodyPr/>
        <a:lstStyle/>
        <a:p>
          <a:pPr>
            <a:lnSpc>
              <a:spcPct val="100000"/>
            </a:lnSpc>
            <a:defRPr cap="all"/>
          </a:pPr>
          <a:r>
            <a:rPr lang="en-US" sz="1050"/>
            <a:t>Just Right Wins the Race: Finding the perfect speed (learning rate) is key. It's the sweet spot that gets you to the finish line efficiently without any crashes.</a:t>
          </a:r>
        </a:p>
      </dgm:t>
    </dgm:pt>
    <dgm:pt modelId="{C1F16C98-A777-4794-9429-D04B19EB6554}" type="parTrans" cxnId="{80040B1F-3408-4E5F-B932-614CE17044B5}">
      <dgm:prSet/>
      <dgm:spPr/>
      <dgm:t>
        <a:bodyPr/>
        <a:lstStyle/>
        <a:p>
          <a:endParaRPr lang="en-US"/>
        </a:p>
      </dgm:t>
    </dgm:pt>
    <dgm:pt modelId="{D7CDF259-1EA5-4914-AC8D-1D1EB58D37B5}" type="sibTrans" cxnId="{80040B1F-3408-4E5F-B932-614CE17044B5}">
      <dgm:prSet/>
      <dgm:spPr/>
      <dgm:t>
        <a:bodyPr/>
        <a:lstStyle/>
        <a:p>
          <a:endParaRPr lang="en-US"/>
        </a:p>
      </dgm:t>
    </dgm:pt>
    <dgm:pt modelId="{923617BD-D072-4590-B79C-7151BC67BB03}">
      <dgm:prSet/>
      <dgm:spPr/>
      <dgm:t>
        <a:bodyPr/>
        <a:lstStyle/>
        <a:p>
          <a:pPr>
            <a:lnSpc>
              <a:spcPct val="100000"/>
            </a:lnSpc>
            <a:defRPr cap="all"/>
          </a:pPr>
          <a:r>
            <a:rPr lang="en-US"/>
            <a:t>Gradient descent is like the brain behind many smart systems. It helps in making smart homes, creating games, and even in understanding our speech!</a:t>
          </a:r>
        </a:p>
      </dgm:t>
    </dgm:pt>
    <dgm:pt modelId="{39311E18-5E4D-473F-A3FB-BD5815123E59}" type="parTrans" cxnId="{8732DB92-9044-41BF-B3F5-07DDF8907568}">
      <dgm:prSet/>
      <dgm:spPr/>
      <dgm:t>
        <a:bodyPr/>
        <a:lstStyle/>
        <a:p>
          <a:endParaRPr lang="en-US"/>
        </a:p>
      </dgm:t>
    </dgm:pt>
    <dgm:pt modelId="{0DD3F1AC-347A-4441-B19B-83327BDBDF1E}" type="sibTrans" cxnId="{8732DB92-9044-41BF-B3F5-07DDF8907568}">
      <dgm:prSet/>
      <dgm:spPr/>
      <dgm:t>
        <a:bodyPr/>
        <a:lstStyle/>
        <a:p>
          <a:endParaRPr lang="en-US"/>
        </a:p>
      </dgm:t>
    </dgm:pt>
    <dgm:pt modelId="{3BCFEB02-059F-4F5C-9BA5-EE4CC750EC00}" type="pres">
      <dgm:prSet presAssocID="{C70A9F60-F6C5-4B6E-8F90-8E60AE5E6A41}" presName="root" presStyleCnt="0">
        <dgm:presLayoutVars>
          <dgm:dir/>
          <dgm:resizeHandles val="exact"/>
        </dgm:presLayoutVars>
      </dgm:prSet>
      <dgm:spPr/>
    </dgm:pt>
    <dgm:pt modelId="{D65DE153-109E-4843-BBF4-ED6915BEF368}" type="pres">
      <dgm:prSet presAssocID="{D7875731-52D5-4A69-BEA9-B2169D616088}" presName="compNode" presStyleCnt="0"/>
      <dgm:spPr/>
    </dgm:pt>
    <dgm:pt modelId="{32B5E684-9DD6-422B-8B9F-C7CFCDA88A3A}" type="pres">
      <dgm:prSet presAssocID="{D7875731-52D5-4A69-BEA9-B2169D616088}" presName="iconBgRect" presStyleLbl="bgShp" presStyleIdx="0" presStyleCnt="2"/>
      <dgm:spPr>
        <a:prstGeom prst="round2DiagRect">
          <a:avLst>
            <a:gd name="adj1" fmla="val 29727"/>
            <a:gd name="adj2" fmla="val 0"/>
          </a:avLst>
        </a:prstGeom>
      </dgm:spPr>
    </dgm:pt>
    <dgm:pt modelId="{48418A8B-604C-41BD-96B9-0888B3F6BF22}" type="pres">
      <dgm:prSet presAssocID="{D7875731-52D5-4A69-BEA9-B2169D6160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awl"/>
        </a:ext>
      </dgm:extLst>
    </dgm:pt>
    <dgm:pt modelId="{371FB7EF-3CE1-41AD-944C-D9E7A2A39DB2}" type="pres">
      <dgm:prSet presAssocID="{D7875731-52D5-4A69-BEA9-B2169D616088}" presName="spaceRect" presStyleCnt="0"/>
      <dgm:spPr/>
    </dgm:pt>
    <dgm:pt modelId="{569EA6D3-1BD1-400B-B667-C99AF883B181}" type="pres">
      <dgm:prSet presAssocID="{D7875731-52D5-4A69-BEA9-B2169D616088}" presName="textRect" presStyleLbl="revTx" presStyleIdx="0" presStyleCnt="2">
        <dgm:presLayoutVars>
          <dgm:chMax val="1"/>
          <dgm:chPref val="1"/>
        </dgm:presLayoutVars>
      </dgm:prSet>
      <dgm:spPr/>
    </dgm:pt>
    <dgm:pt modelId="{425DE5DE-D5A4-4BDB-BFD1-40EDCC0539D3}" type="pres">
      <dgm:prSet presAssocID="{D7CDF259-1EA5-4914-AC8D-1D1EB58D37B5}" presName="sibTrans" presStyleCnt="0"/>
      <dgm:spPr/>
    </dgm:pt>
    <dgm:pt modelId="{A176FB58-AE21-4C68-A8FF-13AEC263A592}" type="pres">
      <dgm:prSet presAssocID="{923617BD-D072-4590-B79C-7151BC67BB03}" presName="compNode" presStyleCnt="0"/>
      <dgm:spPr/>
    </dgm:pt>
    <dgm:pt modelId="{AEB4A6A8-1947-4924-B0F4-67BD072488F3}" type="pres">
      <dgm:prSet presAssocID="{923617BD-D072-4590-B79C-7151BC67BB03}" presName="iconBgRect" presStyleLbl="bgShp" presStyleIdx="1" presStyleCnt="2"/>
      <dgm:spPr>
        <a:prstGeom prst="round2DiagRect">
          <a:avLst>
            <a:gd name="adj1" fmla="val 29727"/>
            <a:gd name="adj2" fmla="val 0"/>
          </a:avLst>
        </a:prstGeom>
      </dgm:spPr>
    </dgm:pt>
    <dgm:pt modelId="{7B957D66-D640-4476-A9C4-63635E791A40}" type="pres">
      <dgm:prSet presAssocID="{923617BD-D072-4590-B79C-7151BC67BB0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A1D8A881-96B3-4815-B84E-BB297C154BA1}" type="pres">
      <dgm:prSet presAssocID="{923617BD-D072-4590-B79C-7151BC67BB03}" presName="spaceRect" presStyleCnt="0"/>
      <dgm:spPr/>
    </dgm:pt>
    <dgm:pt modelId="{8CAA8D03-ABA7-47F0-B15B-722710BBD593}" type="pres">
      <dgm:prSet presAssocID="{923617BD-D072-4590-B79C-7151BC67BB03}" presName="textRect" presStyleLbl="revTx" presStyleIdx="1" presStyleCnt="2">
        <dgm:presLayoutVars>
          <dgm:chMax val="1"/>
          <dgm:chPref val="1"/>
        </dgm:presLayoutVars>
      </dgm:prSet>
      <dgm:spPr/>
    </dgm:pt>
  </dgm:ptLst>
  <dgm:cxnLst>
    <dgm:cxn modelId="{80040B1F-3408-4E5F-B932-614CE17044B5}" srcId="{C70A9F60-F6C5-4B6E-8F90-8E60AE5E6A41}" destId="{D7875731-52D5-4A69-BEA9-B2169D616088}" srcOrd="0" destOrd="0" parTransId="{C1F16C98-A777-4794-9429-D04B19EB6554}" sibTransId="{D7CDF259-1EA5-4914-AC8D-1D1EB58D37B5}"/>
    <dgm:cxn modelId="{1DFAE346-916A-412E-BA58-C097D69076FB}" type="presOf" srcId="{C70A9F60-F6C5-4B6E-8F90-8E60AE5E6A41}" destId="{3BCFEB02-059F-4F5C-9BA5-EE4CC750EC00}" srcOrd="0" destOrd="0" presId="urn:microsoft.com/office/officeart/2018/5/layout/IconLeafLabelList"/>
    <dgm:cxn modelId="{8732DB92-9044-41BF-B3F5-07DDF8907568}" srcId="{C70A9F60-F6C5-4B6E-8F90-8E60AE5E6A41}" destId="{923617BD-D072-4590-B79C-7151BC67BB03}" srcOrd="1" destOrd="0" parTransId="{39311E18-5E4D-473F-A3FB-BD5815123E59}" sibTransId="{0DD3F1AC-347A-4441-B19B-83327BDBDF1E}"/>
    <dgm:cxn modelId="{610F0CDC-6A30-420E-8487-E9CE4ED288CE}" type="presOf" srcId="{923617BD-D072-4590-B79C-7151BC67BB03}" destId="{8CAA8D03-ABA7-47F0-B15B-722710BBD593}" srcOrd="0" destOrd="0" presId="urn:microsoft.com/office/officeart/2018/5/layout/IconLeafLabelList"/>
    <dgm:cxn modelId="{509661E8-AF8A-4DFD-833C-F13D1D742D3A}" type="presOf" srcId="{D7875731-52D5-4A69-BEA9-B2169D616088}" destId="{569EA6D3-1BD1-400B-B667-C99AF883B181}" srcOrd="0" destOrd="0" presId="urn:microsoft.com/office/officeart/2018/5/layout/IconLeafLabelList"/>
    <dgm:cxn modelId="{C02CEEA8-450D-41D5-9796-E41DB50B16FF}" type="presParOf" srcId="{3BCFEB02-059F-4F5C-9BA5-EE4CC750EC00}" destId="{D65DE153-109E-4843-BBF4-ED6915BEF368}" srcOrd="0" destOrd="0" presId="urn:microsoft.com/office/officeart/2018/5/layout/IconLeafLabelList"/>
    <dgm:cxn modelId="{B1CF6AEF-A492-4FE1-BCD2-1D7C86B28B08}" type="presParOf" srcId="{D65DE153-109E-4843-BBF4-ED6915BEF368}" destId="{32B5E684-9DD6-422B-8B9F-C7CFCDA88A3A}" srcOrd="0" destOrd="0" presId="urn:microsoft.com/office/officeart/2018/5/layout/IconLeafLabelList"/>
    <dgm:cxn modelId="{119B7B80-ADE9-487F-87D4-E8C5C2E5D85E}" type="presParOf" srcId="{D65DE153-109E-4843-BBF4-ED6915BEF368}" destId="{48418A8B-604C-41BD-96B9-0888B3F6BF22}" srcOrd="1" destOrd="0" presId="urn:microsoft.com/office/officeart/2018/5/layout/IconLeafLabelList"/>
    <dgm:cxn modelId="{40DF7A8E-B9EF-4D0A-8CB5-354FBB2662ED}" type="presParOf" srcId="{D65DE153-109E-4843-BBF4-ED6915BEF368}" destId="{371FB7EF-3CE1-41AD-944C-D9E7A2A39DB2}" srcOrd="2" destOrd="0" presId="urn:microsoft.com/office/officeart/2018/5/layout/IconLeafLabelList"/>
    <dgm:cxn modelId="{D25C6DD4-E2D7-4482-B3FA-040040619980}" type="presParOf" srcId="{D65DE153-109E-4843-BBF4-ED6915BEF368}" destId="{569EA6D3-1BD1-400B-B667-C99AF883B181}" srcOrd="3" destOrd="0" presId="urn:microsoft.com/office/officeart/2018/5/layout/IconLeafLabelList"/>
    <dgm:cxn modelId="{DC21F0B3-B8D2-47D1-B380-F1731B51C289}" type="presParOf" srcId="{3BCFEB02-059F-4F5C-9BA5-EE4CC750EC00}" destId="{425DE5DE-D5A4-4BDB-BFD1-40EDCC0539D3}" srcOrd="1" destOrd="0" presId="urn:microsoft.com/office/officeart/2018/5/layout/IconLeafLabelList"/>
    <dgm:cxn modelId="{0CE8EFB0-A4BE-4D19-A376-E3B5193F7A73}" type="presParOf" srcId="{3BCFEB02-059F-4F5C-9BA5-EE4CC750EC00}" destId="{A176FB58-AE21-4C68-A8FF-13AEC263A592}" srcOrd="2" destOrd="0" presId="urn:microsoft.com/office/officeart/2018/5/layout/IconLeafLabelList"/>
    <dgm:cxn modelId="{694E091B-C2F0-465C-AE17-29C19156EE05}" type="presParOf" srcId="{A176FB58-AE21-4C68-A8FF-13AEC263A592}" destId="{AEB4A6A8-1947-4924-B0F4-67BD072488F3}" srcOrd="0" destOrd="0" presId="urn:microsoft.com/office/officeart/2018/5/layout/IconLeafLabelList"/>
    <dgm:cxn modelId="{54786B63-80BF-4DFF-A441-37BB3AA54ECA}" type="presParOf" srcId="{A176FB58-AE21-4C68-A8FF-13AEC263A592}" destId="{7B957D66-D640-4476-A9C4-63635E791A40}" srcOrd="1" destOrd="0" presId="urn:microsoft.com/office/officeart/2018/5/layout/IconLeafLabelList"/>
    <dgm:cxn modelId="{740CC77A-CC69-4090-A25D-BD463925F500}" type="presParOf" srcId="{A176FB58-AE21-4C68-A8FF-13AEC263A592}" destId="{A1D8A881-96B3-4815-B84E-BB297C154BA1}" srcOrd="2" destOrd="0" presId="urn:microsoft.com/office/officeart/2018/5/layout/IconLeafLabelList"/>
    <dgm:cxn modelId="{D67A5C80-368B-4F9C-A3E8-46D235F567BE}" type="presParOf" srcId="{A176FB58-AE21-4C68-A8FF-13AEC263A592}" destId="{8CAA8D03-ABA7-47F0-B15B-722710BBD59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A888CF-076C-4B4F-9A6C-EFA75337F6B5}"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E3DB8F6C-8BDE-4307-823F-ED50A36AD69C}">
      <dgm:prSet/>
      <dgm:spPr/>
      <dgm:t>
        <a:bodyPr/>
        <a:lstStyle/>
        <a:p>
          <a:r>
            <a:rPr lang="en-US"/>
            <a:t>Gradient descent can be done in different ways: </a:t>
          </a:r>
        </a:p>
      </dgm:t>
    </dgm:pt>
    <dgm:pt modelId="{AA16F61E-8759-4938-BFA1-B65B85C474C3}" type="parTrans" cxnId="{E7D6649B-FC15-4624-9005-AEE04C7F0939}">
      <dgm:prSet/>
      <dgm:spPr/>
      <dgm:t>
        <a:bodyPr/>
        <a:lstStyle/>
        <a:p>
          <a:endParaRPr lang="en-US"/>
        </a:p>
      </dgm:t>
    </dgm:pt>
    <dgm:pt modelId="{1DDF0E8E-98C4-4A0D-9BEA-CDBF1E5A3C8C}" type="sibTrans" cxnId="{E7D6649B-FC15-4624-9005-AEE04C7F0939}">
      <dgm:prSet/>
      <dgm:spPr/>
      <dgm:t>
        <a:bodyPr/>
        <a:lstStyle/>
        <a:p>
          <a:endParaRPr lang="en-US"/>
        </a:p>
      </dgm:t>
    </dgm:pt>
    <dgm:pt modelId="{E5162219-B46D-4B42-8BC4-E87124B5173D}">
      <dgm:prSet/>
      <dgm:spPr/>
      <dgm:t>
        <a:bodyPr/>
        <a:lstStyle/>
        <a:p>
          <a:r>
            <a:rPr lang="en-US"/>
            <a:t>Batch</a:t>
          </a:r>
        </a:p>
      </dgm:t>
    </dgm:pt>
    <dgm:pt modelId="{46BF32B0-1CA7-46D1-ACED-2354CB095030}" type="parTrans" cxnId="{B6EDC3DB-AFD6-450E-86F3-027A56856661}">
      <dgm:prSet/>
      <dgm:spPr/>
      <dgm:t>
        <a:bodyPr/>
        <a:lstStyle/>
        <a:p>
          <a:endParaRPr lang="en-US"/>
        </a:p>
      </dgm:t>
    </dgm:pt>
    <dgm:pt modelId="{FF279FD7-D207-4AEF-8C20-196CC522C416}" type="sibTrans" cxnId="{B6EDC3DB-AFD6-450E-86F3-027A56856661}">
      <dgm:prSet/>
      <dgm:spPr/>
      <dgm:t>
        <a:bodyPr/>
        <a:lstStyle/>
        <a:p>
          <a:endParaRPr lang="en-US"/>
        </a:p>
      </dgm:t>
    </dgm:pt>
    <dgm:pt modelId="{90F4AD15-33F7-4AA0-A10E-F5708D2D25AF}">
      <dgm:prSet/>
      <dgm:spPr/>
      <dgm:t>
        <a:bodyPr/>
        <a:lstStyle/>
        <a:p>
          <a:r>
            <a:rPr lang="en-US"/>
            <a:t>Stochastic, </a:t>
          </a:r>
        </a:p>
      </dgm:t>
    </dgm:pt>
    <dgm:pt modelId="{CCD89F97-52D0-4D2A-9DAE-F476EF5CEFEC}" type="parTrans" cxnId="{A54B4B40-DB8A-4602-AFAC-862D8CB5E9B9}">
      <dgm:prSet/>
      <dgm:spPr/>
      <dgm:t>
        <a:bodyPr/>
        <a:lstStyle/>
        <a:p>
          <a:endParaRPr lang="en-US"/>
        </a:p>
      </dgm:t>
    </dgm:pt>
    <dgm:pt modelId="{7AF89083-C35A-4688-9CE2-172F9A2FBF4B}" type="sibTrans" cxnId="{A54B4B40-DB8A-4602-AFAC-862D8CB5E9B9}">
      <dgm:prSet/>
      <dgm:spPr/>
      <dgm:t>
        <a:bodyPr/>
        <a:lstStyle/>
        <a:p>
          <a:endParaRPr lang="en-US"/>
        </a:p>
      </dgm:t>
    </dgm:pt>
    <dgm:pt modelId="{D9143AD9-4480-4BD3-B0E7-B9DA95063AEA}">
      <dgm:prSet/>
      <dgm:spPr/>
      <dgm:t>
        <a:bodyPr/>
        <a:lstStyle/>
        <a:p>
          <a:r>
            <a:rPr lang="en-US"/>
            <a:t>Mini-Batch.</a:t>
          </a:r>
        </a:p>
      </dgm:t>
    </dgm:pt>
    <dgm:pt modelId="{76281987-FFC5-4EB0-AF8F-8F4347CD7720}" type="parTrans" cxnId="{8D47C997-2FBC-4683-A3E3-9331CE5BA5BB}">
      <dgm:prSet/>
      <dgm:spPr/>
      <dgm:t>
        <a:bodyPr/>
        <a:lstStyle/>
        <a:p>
          <a:endParaRPr lang="en-US"/>
        </a:p>
      </dgm:t>
    </dgm:pt>
    <dgm:pt modelId="{19F8C507-9002-4DBA-86F2-825653CAE2A9}" type="sibTrans" cxnId="{8D47C997-2FBC-4683-A3E3-9331CE5BA5BB}">
      <dgm:prSet/>
      <dgm:spPr/>
      <dgm:t>
        <a:bodyPr/>
        <a:lstStyle/>
        <a:p>
          <a:endParaRPr lang="en-US"/>
        </a:p>
      </dgm:t>
    </dgm:pt>
    <dgm:pt modelId="{3A0068D5-FD71-4F62-85DF-B99297FF5E67}">
      <dgm:prSet/>
      <dgm:spPr/>
      <dgm:t>
        <a:bodyPr/>
        <a:lstStyle/>
        <a:p>
          <a:r>
            <a:rPr lang="en-US"/>
            <a:t>Each has its way of taking 'steps' towards the best solution.</a:t>
          </a:r>
        </a:p>
      </dgm:t>
    </dgm:pt>
    <dgm:pt modelId="{539C8280-A69A-4361-A68F-8ECADE15682D}" type="parTrans" cxnId="{6733B694-0808-4944-8BE9-56CF8651D43E}">
      <dgm:prSet/>
      <dgm:spPr/>
      <dgm:t>
        <a:bodyPr/>
        <a:lstStyle/>
        <a:p>
          <a:endParaRPr lang="en-US"/>
        </a:p>
      </dgm:t>
    </dgm:pt>
    <dgm:pt modelId="{DC373CE2-72F8-43E2-81A7-CA32761D6961}" type="sibTrans" cxnId="{6733B694-0808-4944-8BE9-56CF8651D43E}">
      <dgm:prSet/>
      <dgm:spPr/>
      <dgm:t>
        <a:bodyPr/>
        <a:lstStyle/>
        <a:p>
          <a:endParaRPr lang="en-US"/>
        </a:p>
      </dgm:t>
    </dgm:pt>
    <dgm:pt modelId="{16083B3B-C965-4DFF-8CC1-6F6F2C6D5132}" type="pres">
      <dgm:prSet presAssocID="{97A888CF-076C-4B4F-9A6C-EFA75337F6B5}" presName="outerComposite" presStyleCnt="0">
        <dgm:presLayoutVars>
          <dgm:chMax val="5"/>
          <dgm:dir/>
          <dgm:resizeHandles val="exact"/>
        </dgm:presLayoutVars>
      </dgm:prSet>
      <dgm:spPr/>
    </dgm:pt>
    <dgm:pt modelId="{E3199369-5423-4D51-B154-D066DE18772A}" type="pres">
      <dgm:prSet presAssocID="{97A888CF-076C-4B4F-9A6C-EFA75337F6B5}" presName="dummyMaxCanvas" presStyleCnt="0">
        <dgm:presLayoutVars/>
      </dgm:prSet>
      <dgm:spPr/>
    </dgm:pt>
    <dgm:pt modelId="{5B2D1366-7EAC-4B84-9C2D-80018F78F89C}" type="pres">
      <dgm:prSet presAssocID="{97A888CF-076C-4B4F-9A6C-EFA75337F6B5}" presName="TwoNodes_1" presStyleLbl="node1" presStyleIdx="0" presStyleCnt="2">
        <dgm:presLayoutVars>
          <dgm:bulletEnabled val="1"/>
        </dgm:presLayoutVars>
      </dgm:prSet>
      <dgm:spPr/>
    </dgm:pt>
    <dgm:pt modelId="{49B4FD86-DA46-4421-8F50-B6056758D800}" type="pres">
      <dgm:prSet presAssocID="{97A888CF-076C-4B4F-9A6C-EFA75337F6B5}" presName="TwoNodes_2" presStyleLbl="node1" presStyleIdx="1" presStyleCnt="2">
        <dgm:presLayoutVars>
          <dgm:bulletEnabled val="1"/>
        </dgm:presLayoutVars>
      </dgm:prSet>
      <dgm:spPr/>
    </dgm:pt>
    <dgm:pt modelId="{ACA2173F-D59C-42C8-A56D-8544A5D80AF5}" type="pres">
      <dgm:prSet presAssocID="{97A888CF-076C-4B4F-9A6C-EFA75337F6B5}" presName="TwoConn_1-2" presStyleLbl="fgAccFollowNode1" presStyleIdx="0" presStyleCnt="1">
        <dgm:presLayoutVars>
          <dgm:bulletEnabled val="1"/>
        </dgm:presLayoutVars>
      </dgm:prSet>
      <dgm:spPr/>
    </dgm:pt>
    <dgm:pt modelId="{A4DC93B7-07A3-47A0-A79F-6E6E9E68032D}" type="pres">
      <dgm:prSet presAssocID="{97A888CF-076C-4B4F-9A6C-EFA75337F6B5}" presName="TwoNodes_1_text" presStyleLbl="node1" presStyleIdx="1" presStyleCnt="2">
        <dgm:presLayoutVars>
          <dgm:bulletEnabled val="1"/>
        </dgm:presLayoutVars>
      </dgm:prSet>
      <dgm:spPr/>
    </dgm:pt>
    <dgm:pt modelId="{34E36C22-A0E4-4AC0-B3F9-A012967E5056}" type="pres">
      <dgm:prSet presAssocID="{97A888CF-076C-4B4F-9A6C-EFA75337F6B5}" presName="TwoNodes_2_text" presStyleLbl="node1" presStyleIdx="1" presStyleCnt="2">
        <dgm:presLayoutVars>
          <dgm:bulletEnabled val="1"/>
        </dgm:presLayoutVars>
      </dgm:prSet>
      <dgm:spPr/>
    </dgm:pt>
  </dgm:ptLst>
  <dgm:cxnLst>
    <dgm:cxn modelId="{376D2604-C9A8-49DA-81D1-9405765E4B28}" type="presOf" srcId="{90F4AD15-33F7-4AA0-A10E-F5708D2D25AF}" destId="{A4DC93B7-07A3-47A0-A79F-6E6E9E68032D}" srcOrd="1" destOrd="2" presId="urn:microsoft.com/office/officeart/2005/8/layout/vProcess5"/>
    <dgm:cxn modelId="{5E13730F-E20B-4F52-8CAE-DADFDC7B1C14}" type="presOf" srcId="{3A0068D5-FD71-4F62-85DF-B99297FF5E67}" destId="{49B4FD86-DA46-4421-8F50-B6056758D800}" srcOrd="0" destOrd="0" presId="urn:microsoft.com/office/officeart/2005/8/layout/vProcess5"/>
    <dgm:cxn modelId="{677C9D15-7F91-40A1-B8B6-9E0A442A8F48}" type="presOf" srcId="{E3DB8F6C-8BDE-4307-823F-ED50A36AD69C}" destId="{A4DC93B7-07A3-47A0-A79F-6E6E9E68032D}" srcOrd="1" destOrd="0" presId="urn:microsoft.com/office/officeart/2005/8/layout/vProcess5"/>
    <dgm:cxn modelId="{A54B4B40-DB8A-4602-AFAC-862D8CB5E9B9}" srcId="{E3DB8F6C-8BDE-4307-823F-ED50A36AD69C}" destId="{90F4AD15-33F7-4AA0-A10E-F5708D2D25AF}" srcOrd="1" destOrd="0" parTransId="{CCD89F97-52D0-4D2A-9DAE-F476EF5CEFEC}" sibTransId="{7AF89083-C35A-4688-9CE2-172F9A2FBF4B}"/>
    <dgm:cxn modelId="{9D8A1641-B904-4434-9BD7-58D5A270A1E8}" type="presOf" srcId="{D9143AD9-4480-4BD3-B0E7-B9DA95063AEA}" destId="{5B2D1366-7EAC-4B84-9C2D-80018F78F89C}" srcOrd="0" destOrd="3" presId="urn:microsoft.com/office/officeart/2005/8/layout/vProcess5"/>
    <dgm:cxn modelId="{5CA95587-632F-4ECB-B00D-E40BD5E9FD52}" type="presOf" srcId="{1DDF0E8E-98C4-4A0D-9BEA-CDBF1E5A3C8C}" destId="{ACA2173F-D59C-42C8-A56D-8544A5D80AF5}" srcOrd="0" destOrd="0" presId="urn:microsoft.com/office/officeart/2005/8/layout/vProcess5"/>
    <dgm:cxn modelId="{6733B694-0808-4944-8BE9-56CF8651D43E}" srcId="{97A888CF-076C-4B4F-9A6C-EFA75337F6B5}" destId="{3A0068D5-FD71-4F62-85DF-B99297FF5E67}" srcOrd="1" destOrd="0" parTransId="{539C8280-A69A-4361-A68F-8ECADE15682D}" sibTransId="{DC373CE2-72F8-43E2-81A7-CA32761D6961}"/>
    <dgm:cxn modelId="{8D47C997-2FBC-4683-A3E3-9331CE5BA5BB}" srcId="{E3DB8F6C-8BDE-4307-823F-ED50A36AD69C}" destId="{D9143AD9-4480-4BD3-B0E7-B9DA95063AEA}" srcOrd="2" destOrd="0" parTransId="{76281987-FFC5-4EB0-AF8F-8F4347CD7720}" sibTransId="{19F8C507-9002-4DBA-86F2-825653CAE2A9}"/>
    <dgm:cxn modelId="{E7D6649B-FC15-4624-9005-AEE04C7F0939}" srcId="{97A888CF-076C-4B4F-9A6C-EFA75337F6B5}" destId="{E3DB8F6C-8BDE-4307-823F-ED50A36AD69C}" srcOrd="0" destOrd="0" parTransId="{AA16F61E-8759-4938-BFA1-B65B85C474C3}" sibTransId="{1DDF0E8E-98C4-4A0D-9BEA-CDBF1E5A3C8C}"/>
    <dgm:cxn modelId="{D31C909B-0D07-4772-B8C9-87E6F12A5607}" type="presOf" srcId="{E5162219-B46D-4B42-8BC4-E87124B5173D}" destId="{5B2D1366-7EAC-4B84-9C2D-80018F78F89C}" srcOrd="0" destOrd="1" presId="urn:microsoft.com/office/officeart/2005/8/layout/vProcess5"/>
    <dgm:cxn modelId="{0BFE17AC-7890-49BA-AC38-204A74523447}" type="presOf" srcId="{90F4AD15-33F7-4AA0-A10E-F5708D2D25AF}" destId="{5B2D1366-7EAC-4B84-9C2D-80018F78F89C}" srcOrd="0" destOrd="2" presId="urn:microsoft.com/office/officeart/2005/8/layout/vProcess5"/>
    <dgm:cxn modelId="{F0D905AE-33D1-4E5D-BD58-1F7D8996D602}" type="presOf" srcId="{97A888CF-076C-4B4F-9A6C-EFA75337F6B5}" destId="{16083B3B-C965-4DFF-8CC1-6F6F2C6D5132}" srcOrd="0" destOrd="0" presId="urn:microsoft.com/office/officeart/2005/8/layout/vProcess5"/>
    <dgm:cxn modelId="{AB76C7B1-725D-4BF0-8B34-014A0A91E21C}" type="presOf" srcId="{D9143AD9-4480-4BD3-B0E7-B9DA95063AEA}" destId="{A4DC93B7-07A3-47A0-A79F-6E6E9E68032D}" srcOrd="1" destOrd="3" presId="urn:microsoft.com/office/officeart/2005/8/layout/vProcess5"/>
    <dgm:cxn modelId="{D0022FB3-D597-42B0-8BC9-668B1F7D0D10}" type="presOf" srcId="{3A0068D5-FD71-4F62-85DF-B99297FF5E67}" destId="{34E36C22-A0E4-4AC0-B3F9-A012967E5056}" srcOrd="1" destOrd="0" presId="urn:microsoft.com/office/officeart/2005/8/layout/vProcess5"/>
    <dgm:cxn modelId="{B6EDC3DB-AFD6-450E-86F3-027A56856661}" srcId="{E3DB8F6C-8BDE-4307-823F-ED50A36AD69C}" destId="{E5162219-B46D-4B42-8BC4-E87124B5173D}" srcOrd="0" destOrd="0" parTransId="{46BF32B0-1CA7-46D1-ACED-2354CB095030}" sibTransId="{FF279FD7-D207-4AEF-8C20-196CC522C416}"/>
    <dgm:cxn modelId="{5C9799E8-2263-44FF-9E61-E12FC860DF56}" type="presOf" srcId="{E5162219-B46D-4B42-8BC4-E87124B5173D}" destId="{A4DC93B7-07A3-47A0-A79F-6E6E9E68032D}" srcOrd="1" destOrd="1" presId="urn:microsoft.com/office/officeart/2005/8/layout/vProcess5"/>
    <dgm:cxn modelId="{A2BBA6F4-01FD-472D-AFAA-EE6C3E3BE428}" type="presOf" srcId="{E3DB8F6C-8BDE-4307-823F-ED50A36AD69C}" destId="{5B2D1366-7EAC-4B84-9C2D-80018F78F89C}" srcOrd="0" destOrd="0" presId="urn:microsoft.com/office/officeart/2005/8/layout/vProcess5"/>
    <dgm:cxn modelId="{323D2F10-6C4A-43CA-AA2C-48A27FEFD295}" type="presParOf" srcId="{16083B3B-C965-4DFF-8CC1-6F6F2C6D5132}" destId="{E3199369-5423-4D51-B154-D066DE18772A}" srcOrd="0" destOrd="0" presId="urn:microsoft.com/office/officeart/2005/8/layout/vProcess5"/>
    <dgm:cxn modelId="{E0303182-F679-4404-A823-A24430E6C737}" type="presParOf" srcId="{16083B3B-C965-4DFF-8CC1-6F6F2C6D5132}" destId="{5B2D1366-7EAC-4B84-9C2D-80018F78F89C}" srcOrd="1" destOrd="0" presId="urn:microsoft.com/office/officeart/2005/8/layout/vProcess5"/>
    <dgm:cxn modelId="{5B74D75A-1E67-4FDA-87E7-744B83D44F3F}" type="presParOf" srcId="{16083B3B-C965-4DFF-8CC1-6F6F2C6D5132}" destId="{49B4FD86-DA46-4421-8F50-B6056758D800}" srcOrd="2" destOrd="0" presId="urn:microsoft.com/office/officeart/2005/8/layout/vProcess5"/>
    <dgm:cxn modelId="{DBB91691-5378-43F6-A737-88ECCE95D74D}" type="presParOf" srcId="{16083B3B-C965-4DFF-8CC1-6F6F2C6D5132}" destId="{ACA2173F-D59C-42C8-A56D-8544A5D80AF5}" srcOrd="3" destOrd="0" presId="urn:microsoft.com/office/officeart/2005/8/layout/vProcess5"/>
    <dgm:cxn modelId="{10011D4F-023E-40A6-B176-C6C287A87731}" type="presParOf" srcId="{16083B3B-C965-4DFF-8CC1-6F6F2C6D5132}" destId="{A4DC93B7-07A3-47A0-A79F-6E6E9E68032D}" srcOrd="4" destOrd="0" presId="urn:microsoft.com/office/officeart/2005/8/layout/vProcess5"/>
    <dgm:cxn modelId="{57EF9242-DA1F-4D55-B35F-3EF789B2C414}" type="presParOf" srcId="{16083B3B-C965-4DFF-8CC1-6F6F2C6D5132}" destId="{34E36C22-A0E4-4AC0-B3F9-A012967E5056}"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26F28E-FF3D-4443-9932-2FC76E32C67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DA1E491-C834-424B-9CED-0DEB062BD4CB}">
      <dgm:prSet/>
      <dgm:spPr/>
      <dgm:t>
        <a:bodyPr/>
        <a:lstStyle/>
        <a:p>
          <a:pPr>
            <a:lnSpc>
              <a:spcPct val="100000"/>
            </a:lnSpc>
          </a:pPr>
          <a:r>
            <a:rPr lang="en-US" b="1"/>
            <a:t>Books to Bury Yourself In</a:t>
          </a:r>
          <a:r>
            <a:rPr lang="en-US"/>
            <a:t>: </a:t>
          </a:r>
        </a:p>
      </dgm:t>
    </dgm:pt>
    <dgm:pt modelId="{ED6B4781-1ED5-48F2-AACF-628E1E8614E3}" type="parTrans" cxnId="{523BDDE6-1618-49E8-9583-F3C5096A3FA6}">
      <dgm:prSet/>
      <dgm:spPr/>
      <dgm:t>
        <a:bodyPr/>
        <a:lstStyle/>
        <a:p>
          <a:endParaRPr lang="en-US"/>
        </a:p>
      </dgm:t>
    </dgm:pt>
    <dgm:pt modelId="{92AACF0E-93DC-4D1C-B4CF-669EEF8D8ABE}" type="sibTrans" cxnId="{523BDDE6-1618-49E8-9583-F3C5096A3FA6}">
      <dgm:prSet/>
      <dgm:spPr/>
      <dgm:t>
        <a:bodyPr/>
        <a:lstStyle/>
        <a:p>
          <a:endParaRPr lang="en-US"/>
        </a:p>
      </dgm:t>
    </dgm:pt>
    <dgm:pt modelId="{A1BDCBAA-365E-4D75-AFFA-A5CC3281BC98}">
      <dgm:prSet/>
      <dgm:spPr/>
      <dgm:t>
        <a:bodyPr/>
        <a:lstStyle/>
        <a:p>
          <a:pPr>
            <a:lnSpc>
              <a:spcPct val="100000"/>
            </a:lnSpc>
          </a:pPr>
          <a:r>
            <a:rPr lang="en-US" dirty="0"/>
            <a:t>1. Deep Learning' by Goodfellow, </a:t>
          </a:r>
          <a:r>
            <a:rPr lang="en-US" dirty="0" err="1"/>
            <a:t>Bengio</a:t>
          </a:r>
          <a:r>
            <a:rPr lang="en-US" dirty="0"/>
            <a:t>, and Courville for a thorough dive.</a:t>
          </a:r>
        </a:p>
        <a:p>
          <a:pPr>
            <a:lnSpc>
              <a:spcPct val="100000"/>
            </a:lnSpc>
          </a:pPr>
          <a:endParaRPr lang="en-US" dirty="0">
            <a:solidFill>
              <a:schemeClr val="tx1"/>
            </a:solidFill>
            <a:latin typeface="+mn-lt"/>
            <a:ea typeface="+mn-ea"/>
            <a:cs typeface="+mn-cs"/>
          </a:endParaRPr>
        </a:p>
        <a:p>
          <a:pPr>
            <a:lnSpc>
              <a:spcPct val="100000"/>
            </a:lnSpc>
          </a:pPr>
          <a:r>
            <a:rPr lang="en-US" dirty="0">
              <a:solidFill>
                <a:schemeClr val="tx1"/>
              </a:solidFill>
              <a:latin typeface="+mn-lt"/>
              <a:ea typeface="+mn-ea"/>
              <a:cs typeface="+mn-cs"/>
            </a:rPr>
            <a:t>2. Machine Learning Yearning' by Andrew Ng to guide your strategy in learning.</a:t>
          </a:r>
          <a:endParaRPr lang="en-US" dirty="0"/>
        </a:p>
      </dgm:t>
    </dgm:pt>
    <dgm:pt modelId="{64B88DA2-46CA-44E7-83A4-5A4C097D324A}" type="parTrans" cxnId="{409A7F3E-3A97-417C-A623-A06852B23E3B}">
      <dgm:prSet/>
      <dgm:spPr/>
      <dgm:t>
        <a:bodyPr/>
        <a:lstStyle/>
        <a:p>
          <a:endParaRPr lang="en-US"/>
        </a:p>
      </dgm:t>
    </dgm:pt>
    <dgm:pt modelId="{765544CE-0EE8-447A-8202-75AA9D439086}" type="sibTrans" cxnId="{409A7F3E-3A97-417C-A623-A06852B23E3B}">
      <dgm:prSet/>
      <dgm:spPr/>
      <dgm:t>
        <a:bodyPr/>
        <a:lstStyle/>
        <a:p>
          <a:endParaRPr lang="en-US"/>
        </a:p>
      </dgm:t>
    </dgm:pt>
    <dgm:pt modelId="{1FD4EEF4-D2C0-4A2F-897C-768B202E4606}">
      <dgm:prSet/>
      <dgm:spPr/>
      <dgm:t>
        <a:bodyPr/>
        <a:lstStyle/>
        <a:p>
          <a:endParaRPr lang="en-US"/>
        </a:p>
      </dgm:t>
    </dgm:pt>
    <dgm:pt modelId="{426822BE-17D4-4973-BE48-8D1F80C17ECB}" type="parTrans" cxnId="{7AA78586-1067-447F-833E-2A83C1A7057D}">
      <dgm:prSet/>
      <dgm:spPr/>
      <dgm:t>
        <a:bodyPr/>
        <a:lstStyle/>
        <a:p>
          <a:endParaRPr lang="en-US"/>
        </a:p>
      </dgm:t>
    </dgm:pt>
    <dgm:pt modelId="{361443C3-31C6-40BF-B95A-E09CFB7EDEFF}" type="sibTrans" cxnId="{7AA78586-1067-447F-833E-2A83C1A7057D}">
      <dgm:prSet/>
      <dgm:spPr/>
      <dgm:t>
        <a:bodyPr/>
        <a:lstStyle/>
        <a:p>
          <a:endParaRPr lang="en-US"/>
        </a:p>
      </dgm:t>
    </dgm:pt>
    <dgm:pt modelId="{C40E2F37-850A-4918-97B7-15FCA1BBB6F5}" type="pres">
      <dgm:prSet presAssocID="{0626F28E-FF3D-4443-9932-2FC76E32C67D}" presName="root" presStyleCnt="0">
        <dgm:presLayoutVars>
          <dgm:dir/>
          <dgm:resizeHandles val="exact"/>
        </dgm:presLayoutVars>
      </dgm:prSet>
      <dgm:spPr/>
    </dgm:pt>
    <dgm:pt modelId="{6F608715-15B4-4559-9CF9-42A7CB44E5E8}" type="pres">
      <dgm:prSet presAssocID="{3DA1E491-C834-424B-9CED-0DEB062BD4CB}" presName="compNode" presStyleCnt="0"/>
      <dgm:spPr/>
    </dgm:pt>
    <dgm:pt modelId="{4E88CA28-19DE-47AC-A4FD-7D65E29EE998}" type="pres">
      <dgm:prSet presAssocID="{3DA1E491-C834-424B-9CED-0DEB062BD4C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76CE7FEA-6F84-4F70-B3D9-BB4720D5FEE0}" type="pres">
      <dgm:prSet presAssocID="{3DA1E491-C834-424B-9CED-0DEB062BD4CB}" presName="spaceRect" presStyleCnt="0"/>
      <dgm:spPr/>
    </dgm:pt>
    <dgm:pt modelId="{5C03581F-D80B-4DA7-B1BA-2366FAAFD483}" type="pres">
      <dgm:prSet presAssocID="{3DA1E491-C834-424B-9CED-0DEB062BD4CB}" presName="textRect" presStyleLbl="revTx" presStyleIdx="0" presStyleCnt="2">
        <dgm:presLayoutVars>
          <dgm:chMax val="1"/>
          <dgm:chPref val="1"/>
        </dgm:presLayoutVars>
      </dgm:prSet>
      <dgm:spPr/>
    </dgm:pt>
    <dgm:pt modelId="{2A6F35BB-3A4A-4C97-A1FE-BF5840A3EB2D}" type="pres">
      <dgm:prSet presAssocID="{92AACF0E-93DC-4D1C-B4CF-669EEF8D8ABE}" presName="sibTrans" presStyleCnt="0"/>
      <dgm:spPr/>
    </dgm:pt>
    <dgm:pt modelId="{3E7E450D-4E44-4BE3-BD52-765FD22E1C3E}" type="pres">
      <dgm:prSet presAssocID="{A1BDCBAA-365E-4D75-AFFA-A5CC3281BC98}" presName="compNode" presStyleCnt="0"/>
      <dgm:spPr/>
    </dgm:pt>
    <dgm:pt modelId="{6CE5E3E0-C4AB-40F9-8189-8EF78856DA0E}" type="pres">
      <dgm:prSet presAssocID="{A1BDCBAA-365E-4D75-AFFA-A5CC3281BC9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uba dive"/>
        </a:ext>
      </dgm:extLst>
    </dgm:pt>
    <dgm:pt modelId="{F77209EB-4993-437A-A05C-FE0C833424D6}" type="pres">
      <dgm:prSet presAssocID="{A1BDCBAA-365E-4D75-AFFA-A5CC3281BC98}" presName="spaceRect" presStyleCnt="0"/>
      <dgm:spPr/>
    </dgm:pt>
    <dgm:pt modelId="{4308A846-23FA-48B6-891F-BBA619BDB10E}" type="pres">
      <dgm:prSet presAssocID="{A1BDCBAA-365E-4D75-AFFA-A5CC3281BC98}" presName="textRect" presStyleLbl="revTx" presStyleIdx="1" presStyleCnt="2" custScaleX="214076">
        <dgm:presLayoutVars>
          <dgm:chMax val="1"/>
          <dgm:chPref val="1"/>
        </dgm:presLayoutVars>
      </dgm:prSet>
      <dgm:spPr/>
    </dgm:pt>
  </dgm:ptLst>
  <dgm:cxnLst>
    <dgm:cxn modelId="{47A4EE36-12AB-478E-978D-C6DBBC316ED0}" type="presOf" srcId="{3DA1E491-C834-424B-9CED-0DEB062BD4CB}" destId="{5C03581F-D80B-4DA7-B1BA-2366FAAFD483}" srcOrd="0" destOrd="0" presId="urn:microsoft.com/office/officeart/2018/2/layout/IconLabelList"/>
    <dgm:cxn modelId="{409A7F3E-3A97-417C-A623-A06852B23E3B}" srcId="{0626F28E-FF3D-4443-9932-2FC76E32C67D}" destId="{A1BDCBAA-365E-4D75-AFFA-A5CC3281BC98}" srcOrd="1" destOrd="0" parTransId="{64B88DA2-46CA-44E7-83A4-5A4C097D324A}" sibTransId="{765544CE-0EE8-447A-8202-75AA9D439086}"/>
    <dgm:cxn modelId="{26A6B572-E1AE-4436-89D6-D2ADFBE70811}" type="presOf" srcId="{0626F28E-FF3D-4443-9932-2FC76E32C67D}" destId="{C40E2F37-850A-4918-97B7-15FCA1BBB6F5}" srcOrd="0" destOrd="0" presId="urn:microsoft.com/office/officeart/2018/2/layout/IconLabelList"/>
    <dgm:cxn modelId="{255DE982-7C7F-4AD8-B7FC-0FE90FDE6207}" type="presOf" srcId="{A1BDCBAA-365E-4D75-AFFA-A5CC3281BC98}" destId="{4308A846-23FA-48B6-891F-BBA619BDB10E}" srcOrd="0" destOrd="0" presId="urn:microsoft.com/office/officeart/2018/2/layout/IconLabelList"/>
    <dgm:cxn modelId="{7AA78586-1067-447F-833E-2A83C1A7057D}" srcId="{A1BDCBAA-365E-4D75-AFFA-A5CC3281BC98}" destId="{1FD4EEF4-D2C0-4A2F-897C-768B202E4606}" srcOrd="0" destOrd="0" parTransId="{426822BE-17D4-4973-BE48-8D1F80C17ECB}" sibTransId="{361443C3-31C6-40BF-B95A-E09CFB7EDEFF}"/>
    <dgm:cxn modelId="{523BDDE6-1618-49E8-9583-F3C5096A3FA6}" srcId="{0626F28E-FF3D-4443-9932-2FC76E32C67D}" destId="{3DA1E491-C834-424B-9CED-0DEB062BD4CB}" srcOrd="0" destOrd="0" parTransId="{ED6B4781-1ED5-48F2-AACF-628E1E8614E3}" sibTransId="{92AACF0E-93DC-4D1C-B4CF-669EEF8D8ABE}"/>
    <dgm:cxn modelId="{A697773A-9537-47E4-8417-FB3EFBD8888F}" type="presParOf" srcId="{C40E2F37-850A-4918-97B7-15FCA1BBB6F5}" destId="{6F608715-15B4-4559-9CF9-42A7CB44E5E8}" srcOrd="0" destOrd="0" presId="urn:microsoft.com/office/officeart/2018/2/layout/IconLabelList"/>
    <dgm:cxn modelId="{24445857-D859-4E16-B852-54BC7BBBCEB1}" type="presParOf" srcId="{6F608715-15B4-4559-9CF9-42A7CB44E5E8}" destId="{4E88CA28-19DE-47AC-A4FD-7D65E29EE998}" srcOrd="0" destOrd="0" presId="urn:microsoft.com/office/officeart/2018/2/layout/IconLabelList"/>
    <dgm:cxn modelId="{FE961487-2648-485F-BB96-724D698FA0F9}" type="presParOf" srcId="{6F608715-15B4-4559-9CF9-42A7CB44E5E8}" destId="{76CE7FEA-6F84-4F70-B3D9-BB4720D5FEE0}" srcOrd="1" destOrd="0" presId="urn:microsoft.com/office/officeart/2018/2/layout/IconLabelList"/>
    <dgm:cxn modelId="{54072D41-8553-4535-B9FE-DB30AAA60566}" type="presParOf" srcId="{6F608715-15B4-4559-9CF9-42A7CB44E5E8}" destId="{5C03581F-D80B-4DA7-B1BA-2366FAAFD483}" srcOrd="2" destOrd="0" presId="urn:microsoft.com/office/officeart/2018/2/layout/IconLabelList"/>
    <dgm:cxn modelId="{8FB5BF2E-76D1-4035-9F7C-D2262621E8AA}" type="presParOf" srcId="{C40E2F37-850A-4918-97B7-15FCA1BBB6F5}" destId="{2A6F35BB-3A4A-4C97-A1FE-BF5840A3EB2D}" srcOrd="1" destOrd="0" presId="urn:microsoft.com/office/officeart/2018/2/layout/IconLabelList"/>
    <dgm:cxn modelId="{BB60F81F-7A0C-4D8A-B845-3DA901584C2E}" type="presParOf" srcId="{C40E2F37-850A-4918-97B7-15FCA1BBB6F5}" destId="{3E7E450D-4E44-4BE3-BD52-765FD22E1C3E}" srcOrd="2" destOrd="0" presId="urn:microsoft.com/office/officeart/2018/2/layout/IconLabelList"/>
    <dgm:cxn modelId="{83BB97B1-E87E-4C12-910B-B23B9642A868}" type="presParOf" srcId="{3E7E450D-4E44-4BE3-BD52-765FD22E1C3E}" destId="{6CE5E3E0-C4AB-40F9-8189-8EF78856DA0E}" srcOrd="0" destOrd="0" presId="urn:microsoft.com/office/officeart/2018/2/layout/IconLabelList"/>
    <dgm:cxn modelId="{C8620B91-1635-4DE5-ABB7-AFEB1F5C78B7}" type="presParOf" srcId="{3E7E450D-4E44-4BE3-BD52-765FD22E1C3E}" destId="{F77209EB-4993-437A-A05C-FE0C833424D6}" srcOrd="1" destOrd="0" presId="urn:microsoft.com/office/officeart/2018/2/layout/IconLabelList"/>
    <dgm:cxn modelId="{5A0EF591-E854-4DFF-8B2A-DBA46CEDF436}" type="presParOf" srcId="{3E7E450D-4E44-4BE3-BD52-765FD22E1C3E}" destId="{4308A846-23FA-48B6-891F-BBA619BDB10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084D1-72A2-4C49-B90A-BC553E28B287}">
      <dsp:nvSpPr>
        <dsp:cNvPr id="0" name=""/>
        <dsp:cNvSpPr/>
      </dsp:nvSpPr>
      <dsp:spPr>
        <a:xfrm>
          <a:off x="0" y="2779"/>
          <a:ext cx="4970728" cy="4815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B2C14-14A2-43A2-B937-D98F86BD0451}">
      <dsp:nvSpPr>
        <dsp:cNvPr id="0" name=""/>
        <dsp:cNvSpPr/>
      </dsp:nvSpPr>
      <dsp:spPr>
        <a:xfrm>
          <a:off x="145654" y="111118"/>
          <a:ext cx="265085" cy="264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3C8B12-F6C8-4417-A828-9AEB4045DCF5}">
      <dsp:nvSpPr>
        <dsp:cNvPr id="0" name=""/>
        <dsp:cNvSpPr/>
      </dsp:nvSpPr>
      <dsp:spPr>
        <a:xfrm>
          <a:off x="556394" y="2779"/>
          <a:ext cx="4322925" cy="647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476" tIns="68476" rIns="68476" bIns="68476" numCol="1" spcCol="1270" anchor="ctr" anchorCtr="0">
          <a:noAutofit/>
        </a:bodyPr>
        <a:lstStyle/>
        <a:p>
          <a:pPr marL="0" lvl="0" indent="0" algn="l" defTabSz="444500">
            <a:lnSpc>
              <a:spcPct val="100000"/>
            </a:lnSpc>
            <a:spcBef>
              <a:spcPct val="0"/>
            </a:spcBef>
            <a:spcAft>
              <a:spcPct val="35000"/>
            </a:spcAft>
            <a:buNone/>
          </a:pPr>
          <a:r>
            <a:rPr lang="en-US" sz="1000" b="1" kern="1200"/>
            <a:t>Embarking on the Trail</a:t>
          </a:r>
          <a:r>
            <a:rPr lang="en-US" sz="1000" kern="1200"/>
            <a:t>: Well, let’s begin! You’re at the top of the hill with a map in hand. What next?</a:t>
          </a:r>
          <a:endParaRPr lang="en-US" sz="1000" kern="1200" dirty="0"/>
        </a:p>
      </dsp:txBody>
      <dsp:txXfrm>
        <a:off x="556394" y="2779"/>
        <a:ext cx="4322925" cy="647018"/>
      </dsp:txXfrm>
    </dsp:sp>
    <dsp:sp modelId="{D1125072-BAD9-4B9E-AF6B-0FE50B0F34AB}">
      <dsp:nvSpPr>
        <dsp:cNvPr id="0" name=""/>
        <dsp:cNvSpPr/>
      </dsp:nvSpPr>
      <dsp:spPr>
        <a:xfrm>
          <a:off x="0" y="811553"/>
          <a:ext cx="4970728" cy="4815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E274C3-8CF9-4338-A438-9CB1DA32D5BB}">
      <dsp:nvSpPr>
        <dsp:cNvPr id="0" name=""/>
        <dsp:cNvSpPr/>
      </dsp:nvSpPr>
      <dsp:spPr>
        <a:xfrm>
          <a:off x="145654" y="919891"/>
          <a:ext cx="265085" cy="264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476A89-4242-4AFF-9B19-F76E15638FD9}">
      <dsp:nvSpPr>
        <dsp:cNvPr id="0" name=""/>
        <dsp:cNvSpPr/>
      </dsp:nvSpPr>
      <dsp:spPr>
        <a:xfrm>
          <a:off x="556394" y="811553"/>
          <a:ext cx="4322925" cy="647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476" tIns="68476" rIns="68476" bIns="68476" numCol="1" spcCol="1270" anchor="ctr" anchorCtr="0">
          <a:noAutofit/>
        </a:bodyPr>
        <a:lstStyle/>
        <a:p>
          <a:pPr marL="0" lvl="0" indent="0" algn="l" defTabSz="444500">
            <a:lnSpc>
              <a:spcPct val="100000"/>
            </a:lnSpc>
            <a:spcBef>
              <a:spcPct val="0"/>
            </a:spcBef>
            <a:spcAft>
              <a:spcPct val="35000"/>
            </a:spcAft>
            <a:buNone/>
          </a:pPr>
          <a:r>
            <a:rPr lang="en-US" sz="1000" b="1" kern="1200"/>
            <a:t>Checking the Map</a:t>
          </a:r>
          <a:r>
            <a:rPr lang="en-US" sz="1000" kern="1200"/>
            <a:t>: You look at your map (the slope of the function) to figure out which direction will take you closer to the treasure.</a:t>
          </a:r>
        </a:p>
        <a:p>
          <a:pPr marL="0" lvl="0" indent="0" algn="l" defTabSz="444500">
            <a:lnSpc>
              <a:spcPct val="100000"/>
            </a:lnSpc>
            <a:spcBef>
              <a:spcPct val="0"/>
            </a:spcBef>
            <a:spcAft>
              <a:spcPct val="35000"/>
            </a:spcAft>
            <a:buNone/>
          </a:pPr>
          <a:endParaRPr lang="en-US" sz="1000" kern="1200" dirty="0"/>
        </a:p>
      </dsp:txBody>
      <dsp:txXfrm>
        <a:off x="556394" y="811553"/>
        <a:ext cx="4322925" cy="647018"/>
      </dsp:txXfrm>
    </dsp:sp>
    <dsp:sp modelId="{4F18313F-9318-461C-B800-4B8951467AC1}">
      <dsp:nvSpPr>
        <dsp:cNvPr id="0" name=""/>
        <dsp:cNvSpPr/>
      </dsp:nvSpPr>
      <dsp:spPr>
        <a:xfrm>
          <a:off x="0" y="1620327"/>
          <a:ext cx="4970728" cy="4815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34E4B-5005-4AF6-9E82-E96AAD31ABFF}">
      <dsp:nvSpPr>
        <dsp:cNvPr id="0" name=""/>
        <dsp:cNvSpPr/>
      </dsp:nvSpPr>
      <dsp:spPr>
        <a:xfrm>
          <a:off x="145654" y="1728665"/>
          <a:ext cx="265085" cy="264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05D1E4-12A1-4873-BB53-ACD26CBEC3AB}">
      <dsp:nvSpPr>
        <dsp:cNvPr id="0" name=""/>
        <dsp:cNvSpPr/>
      </dsp:nvSpPr>
      <dsp:spPr>
        <a:xfrm>
          <a:off x="556394" y="1620327"/>
          <a:ext cx="4322925" cy="647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476" tIns="68476" rIns="68476" bIns="68476" numCol="1" spcCol="1270" anchor="ctr" anchorCtr="0">
          <a:noAutofit/>
        </a:bodyPr>
        <a:lstStyle/>
        <a:p>
          <a:pPr marL="0" lvl="0" indent="0" algn="l" defTabSz="444500">
            <a:lnSpc>
              <a:spcPct val="100000"/>
            </a:lnSpc>
            <a:spcBef>
              <a:spcPct val="0"/>
            </a:spcBef>
            <a:spcAft>
              <a:spcPct val="35000"/>
            </a:spcAft>
            <a:buNone/>
          </a:pPr>
          <a:r>
            <a:rPr lang="en-US" sz="1000" b="1" kern="1200"/>
            <a:t>Taking Calculated Steps</a:t>
          </a:r>
          <a:r>
            <a:rPr lang="en-US" sz="1000" kern="1200"/>
            <a:t>: With each clue, you take steps (update your guesses) toward the treasure, making sure each one counts!</a:t>
          </a:r>
          <a:endParaRPr lang="en-US" sz="1000" kern="1200" dirty="0"/>
        </a:p>
      </dsp:txBody>
      <dsp:txXfrm>
        <a:off x="556394" y="1620327"/>
        <a:ext cx="4322925" cy="647018"/>
      </dsp:txXfrm>
    </dsp:sp>
    <dsp:sp modelId="{70996F66-C4A4-48F2-AEC7-0C315BDDD70F}">
      <dsp:nvSpPr>
        <dsp:cNvPr id="0" name=""/>
        <dsp:cNvSpPr/>
      </dsp:nvSpPr>
      <dsp:spPr>
        <a:xfrm>
          <a:off x="0" y="2429101"/>
          <a:ext cx="4970728" cy="4815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C3266-AAAF-40A4-A6F7-3FF6652CD626}">
      <dsp:nvSpPr>
        <dsp:cNvPr id="0" name=""/>
        <dsp:cNvSpPr/>
      </dsp:nvSpPr>
      <dsp:spPr>
        <a:xfrm>
          <a:off x="145654" y="2537439"/>
          <a:ext cx="265085" cy="264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BF8936-6337-4B28-BBCB-C196B399735A}">
      <dsp:nvSpPr>
        <dsp:cNvPr id="0" name=""/>
        <dsp:cNvSpPr/>
      </dsp:nvSpPr>
      <dsp:spPr>
        <a:xfrm>
          <a:off x="556394" y="2429101"/>
          <a:ext cx="4322925" cy="647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476" tIns="68476" rIns="68476" bIns="68476" numCol="1" spcCol="1270" anchor="ctr" anchorCtr="0">
          <a:noAutofit/>
        </a:bodyPr>
        <a:lstStyle/>
        <a:p>
          <a:pPr marL="0" lvl="0" indent="0" algn="l" defTabSz="444500">
            <a:lnSpc>
              <a:spcPct val="100000"/>
            </a:lnSpc>
            <a:spcBef>
              <a:spcPct val="0"/>
            </a:spcBef>
            <a:spcAft>
              <a:spcPct val="35000"/>
            </a:spcAft>
            <a:buNone/>
          </a:pPr>
          <a:r>
            <a:rPr lang="en-US" sz="1000" b="1" kern="1200"/>
            <a:t>Finding the X Marks the Spot</a:t>
          </a:r>
          <a:r>
            <a:rPr lang="en-US" sz="1000" kern="1200"/>
            <a:t>: By following the map and updating your route, you reach 'X marks the spot', the optimal solution.</a:t>
          </a:r>
          <a:endParaRPr lang="en-US" sz="1000" kern="1200" dirty="0"/>
        </a:p>
      </dsp:txBody>
      <dsp:txXfrm>
        <a:off x="556394" y="2429101"/>
        <a:ext cx="4322925" cy="647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5E684-9DD6-422B-8B9F-C7CFCDA88A3A}">
      <dsp:nvSpPr>
        <dsp:cNvPr id="0" name=""/>
        <dsp:cNvSpPr/>
      </dsp:nvSpPr>
      <dsp:spPr>
        <a:xfrm>
          <a:off x="600296" y="29578"/>
          <a:ext cx="1166625" cy="116662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18A8B-604C-41BD-96B9-0888B3F6BF22}">
      <dsp:nvSpPr>
        <dsp:cNvPr id="0" name=""/>
        <dsp:cNvSpPr/>
      </dsp:nvSpPr>
      <dsp:spPr>
        <a:xfrm>
          <a:off x="848921" y="278203"/>
          <a:ext cx="669375" cy="66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9EA6D3-1BD1-400B-B667-C99AF883B181}">
      <dsp:nvSpPr>
        <dsp:cNvPr id="0" name=""/>
        <dsp:cNvSpPr/>
      </dsp:nvSpPr>
      <dsp:spPr>
        <a:xfrm>
          <a:off x="227359" y="1559578"/>
          <a:ext cx="1912500" cy="1199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defRPr cap="all"/>
          </a:pPr>
          <a:r>
            <a:rPr lang="en-US" sz="1050" kern="1200"/>
            <a:t>Just Right Wins the Race: Finding the perfect speed (learning rate) is key. It's the sweet spot that gets you to the finish line efficiently without any crashes.</a:t>
          </a:r>
        </a:p>
      </dsp:txBody>
      <dsp:txXfrm>
        <a:off x="227359" y="1559578"/>
        <a:ext cx="1912500" cy="1199047"/>
      </dsp:txXfrm>
    </dsp:sp>
    <dsp:sp modelId="{AEB4A6A8-1947-4924-B0F4-67BD072488F3}">
      <dsp:nvSpPr>
        <dsp:cNvPr id="0" name=""/>
        <dsp:cNvSpPr/>
      </dsp:nvSpPr>
      <dsp:spPr>
        <a:xfrm>
          <a:off x="2847484" y="29578"/>
          <a:ext cx="1166625" cy="116662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57D66-D640-4476-A9C4-63635E791A40}">
      <dsp:nvSpPr>
        <dsp:cNvPr id="0" name=""/>
        <dsp:cNvSpPr/>
      </dsp:nvSpPr>
      <dsp:spPr>
        <a:xfrm>
          <a:off x="3096109" y="278203"/>
          <a:ext cx="669375" cy="66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A8D03-ABA7-47F0-B15B-722710BBD593}">
      <dsp:nvSpPr>
        <dsp:cNvPr id="0" name=""/>
        <dsp:cNvSpPr/>
      </dsp:nvSpPr>
      <dsp:spPr>
        <a:xfrm>
          <a:off x="2474546" y="1559578"/>
          <a:ext cx="1912500" cy="1199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Gradient descent is like the brain behind many smart systems. It helps in making smart homes, creating games, and even in understanding our speech!</a:t>
          </a:r>
        </a:p>
      </dsp:txBody>
      <dsp:txXfrm>
        <a:off x="2474546" y="1559578"/>
        <a:ext cx="1912500" cy="11990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D1366-7EAC-4B84-9C2D-80018F78F89C}">
      <dsp:nvSpPr>
        <dsp:cNvPr id="0" name=""/>
        <dsp:cNvSpPr/>
      </dsp:nvSpPr>
      <dsp:spPr>
        <a:xfrm>
          <a:off x="0" y="0"/>
          <a:ext cx="7442685" cy="118138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Gradient descent can be done in different ways: </a:t>
          </a:r>
        </a:p>
        <a:p>
          <a:pPr marL="114300" lvl="1" indent="-114300" algn="l" defTabSz="577850">
            <a:lnSpc>
              <a:spcPct val="90000"/>
            </a:lnSpc>
            <a:spcBef>
              <a:spcPct val="0"/>
            </a:spcBef>
            <a:spcAft>
              <a:spcPct val="15000"/>
            </a:spcAft>
            <a:buChar char="•"/>
          </a:pPr>
          <a:r>
            <a:rPr lang="en-US" sz="1300" kern="1200"/>
            <a:t>Batch</a:t>
          </a:r>
        </a:p>
        <a:p>
          <a:pPr marL="114300" lvl="1" indent="-114300" algn="l" defTabSz="577850">
            <a:lnSpc>
              <a:spcPct val="90000"/>
            </a:lnSpc>
            <a:spcBef>
              <a:spcPct val="0"/>
            </a:spcBef>
            <a:spcAft>
              <a:spcPct val="15000"/>
            </a:spcAft>
            <a:buChar char="•"/>
          </a:pPr>
          <a:r>
            <a:rPr lang="en-US" sz="1300" kern="1200"/>
            <a:t>Stochastic, </a:t>
          </a:r>
        </a:p>
        <a:p>
          <a:pPr marL="114300" lvl="1" indent="-114300" algn="l" defTabSz="577850">
            <a:lnSpc>
              <a:spcPct val="90000"/>
            </a:lnSpc>
            <a:spcBef>
              <a:spcPct val="0"/>
            </a:spcBef>
            <a:spcAft>
              <a:spcPct val="15000"/>
            </a:spcAft>
            <a:buChar char="•"/>
          </a:pPr>
          <a:r>
            <a:rPr lang="en-US" sz="1300" kern="1200"/>
            <a:t>Mini-Batch.</a:t>
          </a:r>
        </a:p>
      </dsp:txBody>
      <dsp:txXfrm>
        <a:off x="34602" y="34602"/>
        <a:ext cx="6221631" cy="1112180"/>
      </dsp:txXfrm>
    </dsp:sp>
    <dsp:sp modelId="{49B4FD86-DA46-4421-8F50-B6056758D800}">
      <dsp:nvSpPr>
        <dsp:cNvPr id="0" name=""/>
        <dsp:cNvSpPr/>
      </dsp:nvSpPr>
      <dsp:spPr>
        <a:xfrm>
          <a:off x="1313415" y="1443915"/>
          <a:ext cx="7442685" cy="118138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Each has its way of taking 'steps' towards the best solution.</a:t>
          </a:r>
        </a:p>
      </dsp:txBody>
      <dsp:txXfrm>
        <a:off x="1348017" y="1478517"/>
        <a:ext cx="5292166" cy="1112180"/>
      </dsp:txXfrm>
    </dsp:sp>
    <dsp:sp modelId="{ACA2173F-D59C-42C8-A56D-8544A5D80AF5}">
      <dsp:nvSpPr>
        <dsp:cNvPr id="0" name=""/>
        <dsp:cNvSpPr/>
      </dsp:nvSpPr>
      <dsp:spPr>
        <a:xfrm>
          <a:off x="6674785" y="928699"/>
          <a:ext cx="767900" cy="767900"/>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6847562" y="928699"/>
        <a:ext cx="422346" cy="5778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8CA28-19DE-47AC-A4FD-7D65E29EE998}">
      <dsp:nvSpPr>
        <dsp:cNvPr id="0" name=""/>
        <dsp:cNvSpPr/>
      </dsp:nvSpPr>
      <dsp:spPr>
        <a:xfrm>
          <a:off x="332391" y="603272"/>
          <a:ext cx="542636" cy="5426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03581F-D80B-4DA7-B1BA-2366FAAFD483}">
      <dsp:nvSpPr>
        <dsp:cNvPr id="0" name=""/>
        <dsp:cNvSpPr/>
      </dsp:nvSpPr>
      <dsp:spPr>
        <a:xfrm>
          <a:off x="779" y="1358804"/>
          <a:ext cx="1205859" cy="663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Books to Bury Yourself In</a:t>
          </a:r>
          <a:r>
            <a:rPr lang="en-US" sz="1100" kern="1200"/>
            <a:t>: </a:t>
          </a:r>
        </a:p>
      </dsp:txBody>
      <dsp:txXfrm>
        <a:off x="779" y="1358804"/>
        <a:ext cx="1205859" cy="663222"/>
      </dsp:txXfrm>
    </dsp:sp>
    <dsp:sp modelId="{6CE5E3E0-C4AB-40F9-8189-8EF78856DA0E}">
      <dsp:nvSpPr>
        <dsp:cNvPr id="0" name=""/>
        <dsp:cNvSpPr/>
      </dsp:nvSpPr>
      <dsp:spPr>
        <a:xfrm>
          <a:off x="2437074" y="603272"/>
          <a:ext cx="542636" cy="5426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08A846-23FA-48B6-891F-BBA619BDB10E}">
      <dsp:nvSpPr>
        <dsp:cNvPr id="0" name=""/>
        <dsp:cNvSpPr/>
      </dsp:nvSpPr>
      <dsp:spPr>
        <a:xfrm>
          <a:off x="1417664" y="1358804"/>
          <a:ext cx="2581455" cy="663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1. Deep Learning' by Goodfellow, </a:t>
          </a:r>
          <a:r>
            <a:rPr lang="en-US" sz="1100" kern="1200" dirty="0" err="1"/>
            <a:t>Bengio</a:t>
          </a:r>
          <a:r>
            <a:rPr lang="en-US" sz="1100" kern="1200" dirty="0"/>
            <a:t>, and Courville for a thorough dive.</a:t>
          </a:r>
        </a:p>
        <a:p>
          <a:pPr marL="0" lvl="0" indent="0" algn="ctr" defTabSz="488950">
            <a:lnSpc>
              <a:spcPct val="100000"/>
            </a:lnSpc>
            <a:spcBef>
              <a:spcPct val="0"/>
            </a:spcBef>
            <a:spcAft>
              <a:spcPct val="35000"/>
            </a:spcAft>
            <a:buNone/>
          </a:pPr>
          <a:endParaRPr lang="en-US" sz="1100" kern="1200" dirty="0">
            <a:solidFill>
              <a:schemeClr val="tx1"/>
            </a:solidFill>
            <a:latin typeface="+mn-lt"/>
            <a:ea typeface="+mn-ea"/>
            <a:cs typeface="+mn-cs"/>
          </a:endParaRPr>
        </a:p>
        <a:p>
          <a:pPr marL="0" lvl="0" indent="0" algn="ctr" defTabSz="488950">
            <a:lnSpc>
              <a:spcPct val="100000"/>
            </a:lnSpc>
            <a:spcBef>
              <a:spcPct val="0"/>
            </a:spcBef>
            <a:spcAft>
              <a:spcPct val="35000"/>
            </a:spcAft>
            <a:buNone/>
          </a:pPr>
          <a:r>
            <a:rPr lang="en-US" sz="1100" kern="1200" dirty="0">
              <a:solidFill>
                <a:schemeClr val="tx1"/>
              </a:solidFill>
              <a:latin typeface="+mn-lt"/>
              <a:ea typeface="+mn-ea"/>
              <a:cs typeface="+mn-cs"/>
            </a:rPr>
            <a:t>2. Machine Learning Yearning' by Andrew Ng to guide your strategy in learning.</a:t>
          </a:r>
          <a:endParaRPr lang="en-US" sz="1100" kern="1200" dirty="0"/>
        </a:p>
      </dsp:txBody>
      <dsp:txXfrm>
        <a:off x="1417664" y="1358804"/>
        <a:ext cx="2581455" cy="6632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188cdba0-c899-11ee-a79c-1b1ad421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188cdba0-c899-11ee-a79c-1b1ad421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188cdba1-c899-11ee-a79c-1b1ad421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188cdba1-c899-11ee-a79c-1b1ad421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188cdba2-c899-11ee-a79c-1b1ad421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188cdba2-c899-11ee-a79c-1b1ad421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188cdba4-c899-11ee-a79c-1b1ad421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188cdba4-c899-11ee-a79c-1b1ad421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2/11/2024</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55051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2/11/2024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945139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2/11/2024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447997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2/11/2024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62879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2/11/2024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985387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2/11/2024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898016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2/11/2024</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dirty="0"/>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57440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2/11/2024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331674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2/11/2024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351786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sp>
        <p:nvSpPr>
          <p:cNvPr id="47" name="Google Shape;47;p9"/>
          <p:cNvSpPr txBox="1">
            <a:spLocks noGrp="1"/>
          </p:cNvSpPr>
          <p:nvPr>
            <p:ph type="subTitle" idx="1"/>
          </p:nvPr>
        </p:nvSpPr>
        <p:spPr>
          <a:xfrm>
            <a:off x="386975" y="1016400"/>
            <a:ext cx="8368200" cy="842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800"/>
              <a:buNone/>
              <a:defRPr sz="18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9"/>
          <p:cNvSpPr txBox="1">
            <a:spLocks noGrp="1"/>
          </p:cNvSpPr>
          <p:nvPr>
            <p:ph type="title"/>
          </p:nvPr>
        </p:nvSpPr>
        <p:spPr>
          <a:xfrm>
            <a:off x="387900" y="3056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 name="Google Shape;51;p9"/>
          <p:cNvSpPr txBox="1">
            <a:spLocks noGrp="1"/>
          </p:cNvSpPr>
          <p:nvPr>
            <p:ph type="body" idx="2"/>
          </p:nvPr>
        </p:nvSpPr>
        <p:spPr>
          <a:xfrm>
            <a:off x="387900" y="1790875"/>
            <a:ext cx="3999900" cy="26253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2" name="Google Shape;52;p9"/>
          <p:cNvSpPr txBox="1">
            <a:spLocks noGrp="1"/>
          </p:cNvSpPr>
          <p:nvPr>
            <p:ph type="body" idx="3"/>
          </p:nvPr>
        </p:nvSpPr>
        <p:spPr>
          <a:xfrm>
            <a:off x="4756200" y="3090025"/>
            <a:ext cx="3999900" cy="3078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3" name="Google Shape;53;p9"/>
          <p:cNvSpPr txBox="1">
            <a:spLocks noGrp="1"/>
          </p:cNvSpPr>
          <p:nvPr>
            <p:ph type="body" idx="4"/>
          </p:nvPr>
        </p:nvSpPr>
        <p:spPr>
          <a:xfrm>
            <a:off x="4756200" y="4537825"/>
            <a:ext cx="3999900" cy="342600"/>
          </a:xfrm>
          <a:prstGeom prst="rect">
            <a:avLst/>
          </a:prstGeom>
        </p:spPr>
        <p:txBody>
          <a:bodyPr spcFirstLastPara="1" wrap="square" lIns="91425" tIns="91425" rIns="91425" bIns="91425" anchor="t" anchorCtr="0">
            <a:normAutofit/>
          </a:bodyPr>
          <a:lstStyle>
            <a:lvl1pPr marL="457200" lvl="0" indent="-298450" algn="r" rtl="0">
              <a:spcBef>
                <a:spcPts val="0"/>
              </a:spcBef>
              <a:spcAft>
                <a:spcPts val="0"/>
              </a:spcAft>
              <a:buSzPts val="1100"/>
              <a:buChar char="●"/>
              <a:defRPr sz="1100"/>
            </a:lvl1pPr>
            <a:lvl2pPr marL="914400" lvl="1" indent="-279400" algn="r" rtl="0">
              <a:spcBef>
                <a:spcPts val="0"/>
              </a:spcBef>
              <a:spcAft>
                <a:spcPts val="0"/>
              </a:spcAft>
              <a:buSzPts val="800"/>
              <a:buChar char="○"/>
              <a:defRPr sz="800"/>
            </a:lvl2pPr>
            <a:lvl3pPr marL="1371600" lvl="2" indent="-279400" algn="r" rtl="0">
              <a:spcBef>
                <a:spcPts val="0"/>
              </a:spcBef>
              <a:spcAft>
                <a:spcPts val="0"/>
              </a:spcAft>
              <a:buSzPts val="800"/>
              <a:buChar char="■"/>
              <a:defRPr sz="800"/>
            </a:lvl3pPr>
            <a:lvl4pPr marL="1828800" lvl="3" indent="-279400" algn="r" rtl="0">
              <a:spcBef>
                <a:spcPts val="0"/>
              </a:spcBef>
              <a:spcAft>
                <a:spcPts val="0"/>
              </a:spcAft>
              <a:buSzPts val="800"/>
              <a:buChar char="●"/>
              <a:defRPr sz="800"/>
            </a:lvl4pPr>
            <a:lvl5pPr marL="2286000" lvl="4" indent="-279400" algn="r" rtl="0">
              <a:spcBef>
                <a:spcPts val="0"/>
              </a:spcBef>
              <a:spcAft>
                <a:spcPts val="0"/>
              </a:spcAft>
              <a:buSzPts val="800"/>
              <a:buChar char="○"/>
              <a:defRPr sz="800"/>
            </a:lvl5pPr>
            <a:lvl6pPr marL="2743200" lvl="5" indent="-279400" algn="r" rtl="0">
              <a:spcBef>
                <a:spcPts val="0"/>
              </a:spcBef>
              <a:spcAft>
                <a:spcPts val="0"/>
              </a:spcAft>
              <a:buSzPts val="800"/>
              <a:buChar char="■"/>
              <a:defRPr sz="800"/>
            </a:lvl6pPr>
            <a:lvl7pPr marL="3200400" lvl="6" indent="-279400" algn="r" rtl="0">
              <a:spcBef>
                <a:spcPts val="0"/>
              </a:spcBef>
              <a:spcAft>
                <a:spcPts val="0"/>
              </a:spcAft>
              <a:buSzPts val="800"/>
              <a:buChar char="●"/>
              <a:defRPr sz="800"/>
            </a:lvl7pPr>
            <a:lvl8pPr marL="3657600" lvl="7" indent="-279400" algn="r" rtl="0">
              <a:spcBef>
                <a:spcPts val="0"/>
              </a:spcBef>
              <a:spcAft>
                <a:spcPts val="0"/>
              </a:spcAft>
              <a:buSzPts val="800"/>
              <a:buChar char="○"/>
              <a:defRPr sz="800"/>
            </a:lvl8pPr>
            <a:lvl9pPr marL="4114800" lvl="8" indent="-279400" algn="r" rtl="0">
              <a:spcBef>
                <a:spcPts val="0"/>
              </a:spcBef>
              <a:spcAft>
                <a:spcPts val="0"/>
              </a:spcAft>
              <a:buSzPts val="800"/>
              <a:buChar char="■"/>
              <a:defRPr sz="800"/>
            </a:lvl9pPr>
          </a:lstStyle>
          <a:p>
            <a:endParaRPr/>
          </a:p>
        </p:txBody>
      </p:sp>
    </p:spTree>
    <p:extLst>
      <p:ext uri="{BB962C8B-B14F-4D97-AF65-F5344CB8AC3E}">
        <p14:creationId xmlns:p14="http://schemas.microsoft.com/office/powerpoint/2010/main" val="197735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2/11/2024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62099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2/11/2024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4858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2/11/2024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659264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2/11/2024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61482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2/11/2024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353697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2/11/2024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5633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2/11/2024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67276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2/11/2024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286756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2/11/2024</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06979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B8E3704-0CB2-48C2-A46B-EDB6271857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6" name="Rectangle 15">
              <a:extLst>
                <a:ext uri="{FF2B5EF4-FFF2-40B4-BE49-F238E27FC236}">
                  <a16:creationId xmlns:a16="http://schemas.microsoft.com/office/drawing/2014/main" id="{36872906-1D7A-472A-B90B-D4B00113A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C09D3A24-9F80-4EC9-9D80-28C5CBA8F8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9" name="Rectangle 18">
            <a:extLst>
              <a:ext uri="{FF2B5EF4-FFF2-40B4-BE49-F238E27FC236}">
                <a16:creationId xmlns:a16="http://schemas.microsoft.com/office/drawing/2014/main" id="{F4C2B571-8160-4749-AB99-260E8052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8" name="Picture 7" descr="A cartoon illustration of a child walking on a hill with a treasure chest&#10;&#10;Description automatically generated">
            <a:extLst>
              <a:ext uri="{FF2B5EF4-FFF2-40B4-BE49-F238E27FC236}">
                <a16:creationId xmlns:a16="http://schemas.microsoft.com/office/drawing/2014/main" id="{7EEE9A5B-225F-7202-9AC8-8A5F9B93595F}"/>
              </a:ext>
            </a:extLst>
          </p:cNvPr>
          <p:cNvPicPr>
            <a:picLocks noChangeAspect="1"/>
          </p:cNvPicPr>
          <p:nvPr/>
        </p:nvPicPr>
        <p:blipFill rotWithShape="1">
          <a:blip r:embed="rId3">
            <a:alphaModFix amt="35000"/>
          </a:blip>
          <a:srcRect l="2891" r="1954" b="2"/>
          <a:stretch/>
        </p:blipFill>
        <p:spPr>
          <a:xfrm>
            <a:off x="4570730" y="353964"/>
            <a:ext cx="4217670" cy="4432300"/>
          </a:xfrm>
          <a:prstGeom prst="rect">
            <a:avLst/>
          </a:prstGeom>
        </p:spPr>
      </p:pic>
      <p:sp>
        <p:nvSpPr>
          <p:cNvPr id="23"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595"/>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pic>
        <p:nvPicPr>
          <p:cNvPr id="10" name="Picture 9" descr="A cartoon character standing next to a red question mark&#10;&#10;Description automatically generated">
            <a:extLst>
              <a:ext uri="{FF2B5EF4-FFF2-40B4-BE49-F238E27FC236}">
                <a16:creationId xmlns:a16="http://schemas.microsoft.com/office/drawing/2014/main" id="{8BF4772D-8335-202B-9495-254C8F51EA3D}"/>
              </a:ext>
            </a:extLst>
          </p:cNvPr>
          <p:cNvPicPr>
            <a:picLocks noChangeAspect="1"/>
          </p:cNvPicPr>
          <p:nvPr/>
        </p:nvPicPr>
        <p:blipFill rotWithShape="1">
          <a:blip r:embed="rId4">
            <a:alphaModFix amt="35000"/>
          </a:blip>
          <a:srcRect l="4900" r="2" b="2"/>
          <a:stretch/>
        </p:blipFill>
        <p:spPr>
          <a:xfrm>
            <a:off x="355599" y="355599"/>
            <a:ext cx="4215131" cy="4432300"/>
          </a:xfrm>
          <a:prstGeom prst="rect">
            <a:avLst/>
          </a:prstGeom>
        </p:spPr>
      </p:pic>
      <p:sp>
        <p:nvSpPr>
          <p:cNvPr id="3" name="Title 2">
            <a:extLst>
              <a:ext uri="{FF2B5EF4-FFF2-40B4-BE49-F238E27FC236}">
                <a16:creationId xmlns:a16="http://schemas.microsoft.com/office/drawing/2014/main" id="{C354AE49-EDE2-3863-0939-D9BA7427566A}"/>
              </a:ext>
            </a:extLst>
          </p:cNvPr>
          <p:cNvSpPr>
            <a:spLocks noGrp="1"/>
          </p:cNvSpPr>
          <p:nvPr>
            <p:ph type="title"/>
          </p:nvPr>
        </p:nvSpPr>
        <p:spPr>
          <a:xfrm>
            <a:off x="866215" y="1574799"/>
            <a:ext cx="6620434" cy="2008236"/>
          </a:xfrm>
        </p:spPr>
        <p:txBody>
          <a:bodyPr vert="horz" lIns="91440" tIns="45720" rIns="91440" bIns="45720" rtlCol="0" anchor="b">
            <a:normAutofit/>
          </a:bodyPr>
          <a:lstStyle/>
          <a:p>
            <a:pPr defTabSz="457200">
              <a:spcBef>
                <a:spcPct val="0"/>
              </a:spcBef>
            </a:pPr>
            <a:r>
              <a:rPr lang="en-US" sz="5400">
                <a:solidFill>
                  <a:srgbClr val="FFFFFF"/>
                </a:solidFill>
              </a:rPr>
              <a:t>Exploring Gradient Descent</a:t>
            </a:r>
          </a:p>
        </p:txBody>
      </p:sp>
      <p:sp>
        <p:nvSpPr>
          <p:cNvPr id="4" name="Text Placeholder 3">
            <a:extLst>
              <a:ext uri="{FF2B5EF4-FFF2-40B4-BE49-F238E27FC236}">
                <a16:creationId xmlns:a16="http://schemas.microsoft.com/office/drawing/2014/main" id="{43495FA0-7FDA-E6F5-657E-1BC7A3CA9E9F}"/>
              </a:ext>
            </a:extLst>
          </p:cNvPr>
          <p:cNvSpPr>
            <a:spLocks noGrp="1"/>
          </p:cNvSpPr>
          <p:nvPr>
            <p:ph type="body" idx="2"/>
          </p:nvPr>
        </p:nvSpPr>
        <p:spPr>
          <a:xfrm>
            <a:off x="866215" y="3583035"/>
            <a:ext cx="6620434" cy="646065"/>
          </a:xfrm>
        </p:spPr>
        <p:txBody>
          <a:bodyPr vert="horz" lIns="91440" tIns="45720" rIns="91440" bIns="45720" rtlCol="0" anchor="t">
            <a:normAutofit/>
          </a:bodyPr>
          <a:lstStyle/>
          <a:p>
            <a:pPr marL="0" indent="0" defTabSz="457200">
              <a:spcBef>
                <a:spcPts val="1000"/>
              </a:spcBef>
              <a:buSzPct val="80000"/>
              <a:buNone/>
            </a:pPr>
            <a:r>
              <a:rPr lang="en-US" sz="1800" cap="all">
                <a:solidFill>
                  <a:srgbClr val="FFFFFF"/>
                </a:solidFill>
              </a:rPr>
              <a:t>Team: Future AI Wizards</a:t>
            </a:r>
          </a:p>
        </p:txBody>
      </p:sp>
      <p:sp>
        <p:nvSpPr>
          <p:cNvPr id="25" name="Rectangle 24">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46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A Fun Dive into a Key Deep Learning Concept</a:t>
            </a:r>
            <a:endParaRPr dirty="0">
              <a:solidFill>
                <a:schemeClr val="bg1"/>
              </a:solidFill>
            </a:endParaRPr>
          </a:p>
        </p:txBody>
      </p:sp>
      <p:pic>
        <p:nvPicPr>
          <p:cNvPr id="13" name="Picture 12" descr="A cartoon of a pirate on a mountain&#10;&#10;Description automatically generated">
            <a:extLst>
              <a:ext uri="{FF2B5EF4-FFF2-40B4-BE49-F238E27FC236}">
                <a16:creationId xmlns:a16="http://schemas.microsoft.com/office/drawing/2014/main" id="{D26B5FE1-CDA1-E546-390E-1A31E7F50C60}"/>
              </a:ext>
            </a:extLst>
          </p:cNvPr>
          <p:cNvPicPr>
            <a:picLocks noChangeAspect="1"/>
          </p:cNvPicPr>
          <p:nvPr/>
        </p:nvPicPr>
        <p:blipFill>
          <a:blip r:embed="rId3"/>
          <a:stretch>
            <a:fillRect/>
          </a:stretch>
        </p:blipFill>
        <p:spPr>
          <a:xfrm>
            <a:off x="6446839" y="2188907"/>
            <a:ext cx="2395947" cy="2395947"/>
          </a:xfrm>
          <a:prstGeom prst="rect">
            <a:avLst/>
          </a:prstGeom>
        </p:spPr>
      </p:pic>
      <p:sp>
        <p:nvSpPr>
          <p:cNvPr id="5" name="TextBox 4">
            <a:extLst>
              <a:ext uri="{FF2B5EF4-FFF2-40B4-BE49-F238E27FC236}">
                <a16:creationId xmlns:a16="http://schemas.microsoft.com/office/drawing/2014/main" id="{23337D14-EDAE-164D-FED7-A40ACB06EF81}"/>
              </a:ext>
            </a:extLst>
          </p:cNvPr>
          <p:cNvSpPr txBox="1"/>
          <p:nvPr/>
        </p:nvSpPr>
        <p:spPr>
          <a:xfrm>
            <a:off x="661595" y="2094218"/>
            <a:ext cx="4572000" cy="2585323"/>
          </a:xfrm>
          <a:prstGeom prst="rect">
            <a:avLst/>
          </a:prstGeom>
          <a:noFill/>
        </p:spPr>
        <p:txBody>
          <a:bodyPr wrap="square">
            <a:spAutoFit/>
          </a:bodyPr>
          <a:lstStyle/>
          <a:p>
            <a:r>
              <a:rPr lang="en-US" dirty="0"/>
              <a:t>Imagine you're playing a game where you're standing on a hill and your goal is to get to the bottom where a treasure chest is hidden. You can't see the path down because there are so many twists and turns, so you have to feel the ground to figure out which way goes downhill. How do you even begin to make your way down?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subTitle" idx="1"/>
          </p:nvPr>
        </p:nvSpPr>
        <p:spPr>
          <a:xfrm>
            <a:off x="387900" y="621486"/>
            <a:ext cx="8368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1"/>
                </a:solidFill>
              </a:rPr>
              <a:t>Step by Step to Treasure</a:t>
            </a:r>
            <a:endParaRPr sz="4000" b="1" dirty="0">
              <a:solidFill>
                <a:schemeClr val="bg1"/>
              </a:solidFill>
            </a:endParaRPr>
          </a:p>
        </p:txBody>
      </p:sp>
      <p:sp>
        <p:nvSpPr>
          <p:cNvPr id="88" name="Google Shape;88;p15"/>
          <p:cNvSpPr txBox="1">
            <a:spLocks noGrp="1"/>
          </p:cNvSpPr>
          <p:nvPr>
            <p:ph type="body"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a:p>
            <a:pPr marL="0" lvl="0" indent="0" algn="l" rtl="0">
              <a:spcBef>
                <a:spcPts val="1200"/>
              </a:spcBef>
              <a:spcAft>
                <a:spcPts val="1200"/>
              </a:spcAft>
              <a:buNone/>
            </a:pPr>
            <a:endParaRPr dirty="0"/>
          </a:p>
        </p:txBody>
      </p:sp>
      <p:graphicFrame>
        <p:nvGraphicFramePr>
          <p:cNvPr id="92" name="Google Shape;87;p15">
            <a:extLst>
              <a:ext uri="{FF2B5EF4-FFF2-40B4-BE49-F238E27FC236}">
                <a16:creationId xmlns:a16="http://schemas.microsoft.com/office/drawing/2014/main" id="{70BFA0C8-3C9A-47EA-D912-4BE783E7C8E4}"/>
              </a:ext>
            </a:extLst>
          </p:cNvPr>
          <p:cNvGraphicFramePr/>
          <p:nvPr>
            <p:extLst>
              <p:ext uri="{D42A27DB-BD31-4B8C-83A1-F6EECF244321}">
                <p14:modId xmlns:p14="http://schemas.microsoft.com/office/powerpoint/2010/main" val="2398887376"/>
              </p:ext>
            </p:extLst>
          </p:nvPr>
        </p:nvGraphicFramePr>
        <p:xfrm>
          <a:off x="386580" y="1896713"/>
          <a:ext cx="4970728" cy="3078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cartoon of a child standing on a hill with flowers and trees&#10;&#10;Description automatically generated">
            <a:extLst>
              <a:ext uri="{FF2B5EF4-FFF2-40B4-BE49-F238E27FC236}">
                <a16:creationId xmlns:a16="http://schemas.microsoft.com/office/drawing/2014/main" id="{2BC65FBA-F0BF-CCD6-A405-F7687F22EA85}"/>
              </a:ext>
            </a:extLst>
          </p:cNvPr>
          <p:cNvPicPr>
            <a:picLocks noChangeAspect="1"/>
          </p:cNvPicPr>
          <p:nvPr/>
        </p:nvPicPr>
        <p:blipFill>
          <a:blip r:embed="rId8"/>
          <a:stretch>
            <a:fillRect/>
          </a:stretch>
        </p:blipFill>
        <p:spPr>
          <a:xfrm>
            <a:off x="5517254" y="1758602"/>
            <a:ext cx="3078899" cy="30788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4" name="Rectangle 13">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1"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2"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4" name="Rectangle 23">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6" name="Rectangle 25">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A toy rocket flying out of the computer">
            <a:extLst>
              <a:ext uri="{FF2B5EF4-FFF2-40B4-BE49-F238E27FC236}">
                <a16:creationId xmlns:a16="http://schemas.microsoft.com/office/drawing/2014/main" id="{D8D1B5A9-CEEA-5AF3-8C0B-7FA1F74A79DD}"/>
              </a:ext>
            </a:extLst>
          </p:cNvPr>
          <p:cNvPicPr>
            <a:picLocks noChangeAspect="1"/>
          </p:cNvPicPr>
          <p:nvPr/>
        </p:nvPicPr>
        <p:blipFill rotWithShape="1">
          <a:blip r:embed="rId3">
            <a:alphaModFix amt="40000"/>
          </a:blip>
          <a:srcRect t="7758" b="7973"/>
          <a:stretch/>
        </p:blipFill>
        <p:spPr>
          <a:xfrm>
            <a:off x="20" y="10"/>
            <a:ext cx="9143980" cy="5143490"/>
          </a:xfrm>
          <a:prstGeom prst="rect">
            <a:avLst/>
          </a:prstGeom>
        </p:spPr>
      </p:pic>
      <p:sp>
        <p:nvSpPr>
          <p:cNvPr id="7" name="TextBox 6">
            <a:extLst>
              <a:ext uri="{FF2B5EF4-FFF2-40B4-BE49-F238E27FC236}">
                <a16:creationId xmlns:a16="http://schemas.microsoft.com/office/drawing/2014/main" id="{9326265B-BF2D-5DAC-75F4-79A62DB6CA45}"/>
              </a:ext>
            </a:extLst>
          </p:cNvPr>
          <p:cNvSpPr txBox="1"/>
          <p:nvPr/>
        </p:nvSpPr>
        <p:spPr>
          <a:xfrm>
            <a:off x="866215" y="730251"/>
            <a:ext cx="6571060" cy="53022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b="1" dirty="0">
                <a:latin typeface="+mj-lt"/>
                <a:ea typeface="+mj-ea"/>
                <a:cs typeface="+mj-cs"/>
              </a:rPr>
              <a:t>So what is it?</a:t>
            </a:r>
          </a:p>
        </p:txBody>
      </p:sp>
      <p:sp>
        <p:nvSpPr>
          <p:cNvPr id="4" name="Text Placeholder 3">
            <a:extLst>
              <a:ext uri="{FF2B5EF4-FFF2-40B4-BE49-F238E27FC236}">
                <a16:creationId xmlns:a16="http://schemas.microsoft.com/office/drawing/2014/main" id="{2154C617-24E8-D551-47C5-255CB7150D0F}"/>
              </a:ext>
            </a:extLst>
          </p:cNvPr>
          <p:cNvSpPr>
            <a:spLocks noGrp="1"/>
          </p:cNvSpPr>
          <p:nvPr>
            <p:ph type="body" idx="2"/>
          </p:nvPr>
        </p:nvSpPr>
        <p:spPr>
          <a:xfrm>
            <a:off x="866215" y="1952625"/>
            <a:ext cx="6619244" cy="2562225"/>
          </a:xfrm>
        </p:spPr>
        <p:txBody>
          <a:bodyPr vert="horz" lIns="91440" tIns="45720" rIns="91440" bIns="45720" rtlCol="0">
            <a:normAutofit/>
          </a:bodyPr>
          <a:lstStyle/>
          <a:p>
            <a:pPr defTabSz="457200">
              <a:spcBef>
                <a:spcPts val="1000"/>
              </a:spcBef>
              <a:buSzPct val="80000"/>
              <a:buFont typeface="Wingdings 3" charset="2"/>
              <a:buChar char=""/>
            </a:pPr>
            <a:r>
              <a:rPr lang="en-US" sz="2800" dirty="0">
                <a:solidFill>
                  <a:schemeClr val="tx1"/>
                </a:solidFill>
              </a:rPr>
              <a:t>In deep learning, gradient descent is like finding the best path down a mountain to minimize mistakes our computer program makes.</a:t>
            </a:r>
          </a:p>
        </p:txBody>
      </p:sp>
    </p:spTree>
    <p:extLst>
      <p:ext uri="{BB962C8B-B14F-4D97-AF65-F5344CB8AC3E}">
        <p14:creationId xmlns:p14="http://schemas.microsoft.com/office/powerpoint/2010/main" val="16949901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1"/>
                </a:solidFill>
              </a:rPr>
              <a:t>Setting the Speed with Learning Rate</a:t>
            </a:r>
            <a:endParaRPr b="1" dirty="0">
              <a:solidFill>
                <a:schemeClr val="bg1"/>
              </a:solidFill>
            </a:endParaRPr>
          </a:p>
        </p:txBody>
      </p:sp>
      <p:sp>
        <p:nvSpPr>
          <p:cNvPr id="98" name="Google Shape;98;p16"/>
          <p:cNvSpPr txBox="1">
            <a:spLocks noGrp="1"/>
          </p:cNvSpPr>
          <p:nvPr>
            <p:ph type="body"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1200"/>
              </a:spcBef>
              <a:spcAft>
                <a:spcPts val="1200"/>
              </a:spcAft>
              <a:buNone/>
            </a:pPr>
            <a:endParaRPr/>
          </a:p>
        </p:txBody>
      </p:sp>
      <p:graphicFrame>
        <p:nvGraphicFramePr>
          <p:cNvPr id="102" name="Google Shape;97;p16">
            <a:extLst>
              <a:ext uri="{FF2B5EF4-FFF2-40B4-BE49-F238E27FC236}">
                <a16:creationId xmlns:a16="http://schemas.microsoft.com/office/drawing/2014/main" id="{A9447FB3-FEBE-9078-D963-A138DD116ED6}"/>
              </a:ext>
            </a:extLst>
          </p:cNvPr>
          <p:cNvGraphicFramePr/>
          <p:nvPr>
            <p:extLst>
              <p:ext uri="{D42A27DB-BD31-4B8C-83A1-F6EECF244321}">
                <p14:modId xmlns:p14="http://schemas.microsoft.com/office/powerpoint/2010/main" val="13325410"/>
              </p:ext>
            </p:extLst>
          </p:nvPr>
        </p:nvGraphicFramePr>
        <p:xfrm>
          <a:off x="387900" y="1859099"/>
          <a:ext cx="4614406" cy="2788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artoon of a turtle and rabbit running on a race track&#10;&#10;Description automatically generated">
            <a:extLst>
              <a:ext uri="{FF2B5EF4-FFF2-40B4-BE49-F238E27FC236}">
                <a16:creationId xmlns:a16="http://schemas.microsoft.com/office/drawing/2014/main" id="{EF6C53A7-79C9-BBEC-8AFC-0650744BA6A5}"/>
              </a:ext>
            </a:extLst>
          </p:cNvPr>
          <p:cNvPicPr>
            <a:picLocks noChangeAspect="1"/>
          </p:cNvPicPr>
          <p:nvPr/>
        </p:nvPicPr>
        <p:blipFill>
          <a:blip r:embed="rId8"/>
          <a:stretch>
            <a:fillRect/>
          </a:stretch>
        </p:blipFill>
        <p:spPr>
          <a:xfrm>
            <a:off x="5216786" y="1859099"/>
            <a:ext cx="2883722" cy="28837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32CA9D6-78EE-ECE6-1BB9-97DDB4A38ABB}"/>
              </a:ext>
            </a:extLst>
          </p:cNvPr>
          <p:cNvSpPr>
            <a:spLocks noGrp="1"/>
          </p:cNvSpPr>
          <p:nvPr>
            <p:ph type="subTitle" idx="1"/>
          </p:nvPr>
        </p:nvSpPr>
        <p:spPr>
          <a:xfrm>
            <a:off x="387900" y="776825"/>
            <a:ext cx="8368200" cy="842700"/>
          </a:xfrm>
        </p:spPr>
        <p:txBody>
          <a:bodyPr>
            <a:normAutofit/>
          </a:bodyPr>
          <a:lstStyle/>
          <a:p>
            <a:r>
              <a:rPr lang="en-US" sz="3200" b="1" dirty="0">
                <a:solidFill>
                  <a:schemeClr val="bg1"/>
                </a:solidFill>
              </a:rPr>
              <a:t>Types of gradient descent</a:t>
            </a:r>
          </a:p>
        </p:txBody>
      </p:sp>
      <p:graphicFrame>
        <p:nvGraphicFramePr>
          <p:cNvPr id="17" name="Text Placeholder 3">
            <a:extLst>
              <a:ext uri="{FF2B5EF4-FFF2-40B4-BE49-F238E27FC236}">
                <a16:creationId xmlns:a16="http://schemas.microsoft.com/office/drawing/2014/main" id="{6CB73DFA-8C88-8596-B582-793C0F97A0DD}"/>
              </a:ext>
            </a:extLst>
          </p:cNvPr>
          <p:cNvGraphicFramePr/>
          <p:nvPr/>
        </p:nvGraphicFramePr>
        <p:xfrm>
          <a:off x="387899" y="1790875"/>
          <a:ext cx="8756101" cy="2625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54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subTitle" idx="1"/>
          </p:nvPr>
        </p:nvSpPr>
        <p:spPr>
          <a:xfrm>
            <a:off x="387900" y="951249"/>
            <a:ext cx="8368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1"/>
                </a:solidFill>
              </a:rPr>
              <a:t>Your Map to More Knowledge</a:t>
            </a:r>
            <a:endParaRPr b="1" dirty="0">
              <a:solidFill>
                <a:schemeClr val="bg1"/>
              </a:solidFill>
            </a:endParaRPr>
          </a:p>
        </p:txBody>
      </p:sp>
      <p:sp>
        <p:nvSpPr>
          <p:cNvPr id="118" name="Google Shape;118;p18"/>
          <p:cNvSpPr txBox="1">
            <a:spLocks noGrp="1"/>
          </p:cNvSpPr>
          <p:nvPr>
            <p:ph type="body"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1200"/>
              </a:spcBef>
              <a:spcAft>
                <a:spcPts val="1200"/>
              </a:spcAft>
              <a:buNone/>
            </a:pPr>
            <a:endParaRPr/>
          </a:p>
        </p:txBody>
      </p:sp>
      <p:pic>
        <p:nvPicPr>
          <p:cNvPr id="120" name="Google Shape;120;p18"/>
          <p:cNvPicPr preferRelativeResize="0"/>
          <p:nvPr/>
        </p:nvPicPr>
        <p:blipFill>
          <a:blip r:embed="rId3">
            <a:alphaModFix/>
          </a:blip>
          <a:stretch>
            <a:fillRect/>
          </a:stretch>
        </p:blipFill>
        <p:spPr>
          <a:xfrm>
            <a:off x="4756200" y="1894543"/>
            <a:ext cx="3999900" cy="2669933"/>
          </a:xfrm>
          <a:prstGeom prst="rect">
            <a:avLst/>
          </a:prstGeom>
          <a:noFill/>
          <a:ln>
            <a:noFill/>
          </a:ln>
        </p:spPr>
      </p:pic>
      <p:graphicFrame>
        <p:nvGraphicFramePr>
          <p:cNvPr id="122" name="Google Shape;117;p18">
            <a:extLst>
              <a:ext uri="{FF2B5EF4-FFF2-40B4-BE49-F238E27FC236}">
                <a16:creationId xmlns:a16="http://schemas.microsoft.com/office/drawing/2014/main" id="{A3348187-F6FD-228E-504B-63830332854C}"/>
              </a:ext>
            </a:extLst>
          </p:cNvPr>
          <p:cNvGraphicFramePr/>
          <p:nvPr>
            <p:extLst>
              <p:ext uri="{D42A27DB-BD31-4B8C-83A1-F6EECF244321}">
                <p14:modId xmlns:p14="http://schemas.microsoft.com/office/powerpoint/2010/main" val="2751115496"/>
              </p:ext>
            </p:extLst>
          </p:nvPr>
        </p:nvGraphicFramePr>
        <p:xfrm>
          <a:off x="387901" y="1839374"/>
          <a:ext cx="3999900" cy="2625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29" name="Rectangle 2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Oval 2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Oval 3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Oval 3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Oval 3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Oval 3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3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9" name="Rectangle 3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1" name="Rectangle 4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8DF3C1F-00BC-C120-AE22-F24EA108A998}"/>
              </a:ext>
            </a:extLst>
          </p:cNvPr>
          <p:cNvPicPr>
            <a:picLocks noChangeAspect="1"/>
          </p:cNvPicPr>
          <p:nvPr/>
        </p:nvPicPr>
        <p:blipFill rotWithShape="1">
          <a:blip r:embed="rId3">
            <a:alphaModFix amt="40000"/>
          </a:blip>
          <a:srcRect t="19077" b="1136"/>
          <a:stretch/>
        </p:blipFill>
        <p:spPr>
          <a:xfrm>
            <a:off x="20" y="10"/>
            <a:ext cx="9143980" cy="5143490"/>
          </a:xfrm>
          <a:prstGeom prst="rect">
            <a:avLst/>
          </a:prstGeom>
        </p:spPr>
      </p:pic>
      <p:sp>
        <p:nvSpPr>
          <p:cNvPr id="2" name="Subtitle 1">
            <a:extLst>
              <a:ext uri="{FF2B5EF4-FFF2-40B4-BE49-F238E27FC236}">
                <a16:creationId xmlns:a16="http://schemas.microsoft.com/office/drawing/2014/main" id="{CC0777A0-AD9D-C673-A708-7D05D4C84C47}"/>
              </a:ext>
            </a:extLst>
          </p:cNvPr>
          <p:cNvSpPr>
            <a:spLocks/>
          </p:cNvSpPr>
          <p:nvPr/>
        </p:nvSpPr>
        <p:spPr>
          <a:xfrm>
            <a:off x="866215" y="730251"/>
            <a:ext cx="6571060" cy="53022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a:latin typeface="+mj-lt"/>
                <a:ea typeface="+mj-ea"/>
                <a:cs typeface="+mj-cs"/>
              </a:rPr>
              <a:t>References</a:t>
            </a:r>
          </a:p>
        </p:txBody>
      </p:sp>
      <p:sp>
        <p:nvSpPr>
          <p:cNvPr id="4" name="Text Placeholder 3">
            <a:extLst>
              <a:ext uri="{FF2B5EF4-FFF2-40B4-BE49-F238E27FC236}">
                <a16:creationId xmlns:a16="http://schemas.microsoft.com/office/drawing/2014/main" id="{7D95E6DD-969C-EC24-3418-533DEE6C60BC}"/>
              </a:ext>
            </a:extLst>
          </p:cNvPr>
          <p:cNvSpPr>
            <a:spLocks/>
          </p:cNvSpPr>
          <p:nvPr/>
        </p:nvSpPr>
        <p:spPr>
          <a:xfrm>
            <a:off x="866215" y="1952625"/>
            <a:ext cx="6619244" cy="2562225"/>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t>Gradient descent in machine learning: What &amp; how does it work .  . (2023, September 7). https://www.knowledgehut.com/blog/data-science/gradient-descent-in-machine-learning#what-is-gradient%E2%80%AFdescent-in-machine-learning? </a:t>
            </a:r>
          </a:p>
          <a:p>
            <a:pPr>
              <a:spcBef>
                <a:spcPts val="1000"/>
              </a:spcBef>
              <a:buClr>
                <a:schemeClr val="accent1"/>
              </a:buClr>
              <a:buSzPct val="80000"/>
              <a:buFont typeface="Wingdings 3" charset="2"/>
              <a:buChar char=""/>
            </a:pPr>
            <a:endParaRPr lang="en-US"/>
          </a:p>
        </p:txBody>
      </p:sp>
    </p:spTree>
    <p:extLst>
      <p:ext uri="{BB962C8B-B14F-4D97-AF65-F5344CB8AC3E}">
        <p14:creationId xmlns:p14="http://schemas.microsoft.com/office/powerpoint/2010/main" val="11507342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7</TotalTime>
  <Words>411</Words>
  <Application>Microsoft Office PowerPoint</Application>
  <PresentationFormat>On-screen Show (16:9)</PresentationFormat>
  <Paragraphs>30</Paragraphs>
  <Slides>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Century Gothic</vt:lpstr>
      <vt:lpstr>Arial</vt:lpstr>
      <vt:lpstr>Wingdings 3</vt:lpstr>
      <vt:lpstr>Ion Boardroom</vt:lpstr>
      <vt:lpstr>Exploring 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Gradient Descent</dc:title>
  <cp:lastModifiedBy>Gabrielle Marshall</cp:lastModifiedBy>
  <cp:revision>2</cp:revision>
  <dcterms:modified xsi:type="dcterms:W3CDTF">2024-02-11T09:20:59Z</dcterms:modified>
</cp:coreProperties>
</file>